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5" r:id="rId2"/>
    <p:sldMasterId id="2147483757" r:id="rId3"/>
    <p:sldMasterId id="2147483769" r:id="rId4"/>
    <p:sldMasterId id="2147483781" r:id="rId5"/>
    <p:sldMasterId id="2147483794" r:id="rId6"/>
    <p:sldMasterId id="2147483806" r:id="rId7"/>
    <p:sldMasterId id="2147483818" r:id="rId8"/>
    <p:sldMasterId id="2147483831" r:id="rId9"/>
  </p:sldMasterIdLst>
  <p:sldIdLst>
    <p:sldId id="460" r:id="rId10"/>
    <p:sldId id="439" r:id="rId11"/>
    <p:sldId id="461" r:id="rId12"/>
    <p:sldId id="473" r:id="rId13"/>
    <p:sldId id="381" r:id="rId14"/>
    <p:sldId id="440" r:id="rId15"/>
    <p:sldId id="416" r:id="rId16"/>
    <p:sldId id="441" r:id="rId17"/>
    <p:sldId id="418" r:id="rId18"/>
    <p:sldId id="455" r:id="rId19"/>
    <p:sldId id="419" r:id="rId20"/>
    <p:sldId id="420" r:id="rId21"/>
    <p:sldId id="474" r:id="rId22"/>
    <p:sldId id="462" r:id="rId23"/>
    <p:sldId id="463" r:id="rId24"/>
    <p:sldId id="465" r:id="rId25"/>
    <p:sldId id="466" r:id="rId26"/>
    <p:sldId id="467" r:id="rId27"/>
    <p:sldId id="464" r:id="rId28"/>
    <p:sldId id="468" r:id="rId29"/>
    <p:sldId id="469" r:id="rId30"/>
    <p:sldId id="470" r:id="rId31"/>
    <p:sldId id="471" r:id="rId32"/>
    <p:sldId id="472" r:id="rId33"/>
    <p:sldId id="475" r:id="rId34"/>
    <p:sldId id="476" r:id="rId35"/>
    <p:sldId id="437" r:id="rId3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D2EC"/>
    <a:srgbClr val="FFFFCC"/>
    <a:srgbClr val="CCFFFF"/>
    <a:srgbClr val="CCECFF"/>
    <a:srgbClr val="CCFFCC"/>
    <a:srgbClr val="FF0000"/>
    <a:srgbClr val="FFCCFF"/>
    <a:srgbClr val="009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21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1/5/2022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DEA138-62EC-424F-805F-19E492F52BF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9B5A-DA01-4D46-A533-5ECFDCC0358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4C44C99-1389-47D8-A6B8-EEE82107AFD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ED9F-C71F-4A55-AAB5-22C7E4F1C5D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ED9F-C71F-4A55-AAB5-22C7E4F1C5D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A14269-532F-45EA-A9BA-55B4AED5BE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121433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07CCE-3CC9-465E-8CCB-51671EB54B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28399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0280C-360A-4D92-903B-2BED37C71D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5245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399F3-3142-4CFB-955F-A0CF5CEAF7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981730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727BE4-A820-49B7-872C-E04F10B90E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735060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7B2A7B-CF72-42EA-9722-02A1D0DCD1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64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28CB56-A85B-4F80-B96C-C83FB746BC4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 latinLnBrk="0"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25EE2AA-11F2-43AC-9712-59FC9134A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24A179-5AA2-4366-99FC-E393E7C5C1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64728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E316DA-46CC-4AB9-9CB0-195FBCD7C7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531238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37BDD-EF56-43DB-9147-6D638F403D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82389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3D81B-BF42-4700-BBA1-F0784519C2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497025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A200B-9835-4546-B5E3-C83C6C27D5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43709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A223-DE56-4C24-BCDB-D3044B3E54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6628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BF3B-F14B-42B4-B363-E55F60ECBC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687575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18A8-4E71-4253-80C9-50DA6A0885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87822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97D4-0AFC-450F-A14E-A3AD1B6779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10746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C3CCD-59FC-450C-B8F2-13F11613F2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02307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B15F7D-1FA9-49E1-BCA3-12F63030F8A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94AC-8BCA-41A2-AF50-3176252CFD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704268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357E-4510-4AF1-8DAB-F0AC425451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88273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F7FE-E46E-47AA-BA4D-87AC7D9AEB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895576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7549-45B2-4360-AAF8-DEA0AFBA4D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755357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05F4-EC33-4BC9-9967-2B356054EF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98416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1787-A837-4D46-8430-F5F53DFA2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148421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42C3-9F1D-4293-B001-C642B8E1F2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044901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D32A-D0CB-499F-BA14-BB9D69191C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710158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EF0C-10B6-4BAC-8C1F-3F5472E286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01815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DBB5-A407-48C3-AF98-0B31E1A2E1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58915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6BEC886-CAA2-4C67-A49B-D7ED3B3646F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87C1-2174-44A3-BEFB-3574260E1A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43954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025-79D7-4122-9AE2-C25DF50E82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52423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60DC-CCD2-4E90-B07B-A0C7DC259B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556597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A91-8BF8-43B2-B64F-B03E1E2445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226168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F7193-50E1-4AFE-BEBD-E34B7AD4FF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42406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A48D-E905-4C1A-A6AA-A5B77A385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462158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7F94-F03D-4F62-9DC6-29BEBA93D8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558324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7F1-3A36-4853-AAD2-19AD42CB89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654186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56DE-4682-4367-92D3-550649CECC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04137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5E2-9F43-47F5-BE16-F3C7C93973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1085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D4FEC94-94E9-487E-AE2F-F4C59CD21B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DE6C-7692-4868-978C-4E417D8680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24293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D35A-2356-4D9B-A229-08731429D1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315966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901E-997C-4428-AFFD-CE6475DAE9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419849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07F5-2457-4AB2-8A3B-96410A2194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25424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37C2-B0D9-4CB1-9F2F-6D5FA132F3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7917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0527-6AB5-449D-8379-BC351533DB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90003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771-48A8-4BA0-ABF4-4EFA7C4465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7162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E131-678F-48B8-BD8D-191497B89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67643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965C-9A53-457A-AC50-599D198911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751085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4D9F20-00CE-458A-B4F8-BB714D2515F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3D7B26-D712-49DF-A04D-D31131EDFC6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DC7542-B0A0-447B-90BB-CDFED1885D5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035CF11-FC76-4208-854D-8F9E7BFC210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4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1/5/2022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E0ED9F-C71F-4A55-AAB5-22C7E4F1C5D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fld id="{6A3A16BF-EFAD-44C2-AA8D-35C05DF7400E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268295" name="Picture 7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7659E902-F5F1-4821-B52F-A3D3E2F99C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97F832D8-2751-440F-921C-5CAA6946BC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latinLnBrk="0" hangingPunct="0"/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© 2012 </a:t>
            </a:r>
            <a:r>
              <a:rPr kumimoji="0" lang="ko-KR" altLang="en-US" sz="1000" dirty="0" err="1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생능출판사</a:t>
            </a:r>
            <a:r>
              <a:rPr kumimoji="0" lang="ko-KR" altLang="en-US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ko-KR" sz="1000" dirty="0">
                <a:solidFill>
                  <a:srgbClr val="FF4C00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kumimoji="0" lang="en-US" altLang="ko-KR" sz="1000" dirty="0">
              <a:solidFill>
                <a:srgbClr val="FF4C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F5059AA-F855-4B82-A334-55B9947E78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3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13</a:t>
            </a:r>
            <a:r>
              <a:rPr kumimoji="0" lang="ko-KR" altLang="en-US" dirty="0">
                <a:latin typeface="Arial" pitchFamily="34" charset="0"/>
              </a:rPr>
              <a:t>장 동적 메모리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F2905-49A5-4F50-8D1C-01043E3AFFC8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328112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free()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3197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14670"/>
            <a:ext cx="9010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예제 </a:t>
            </a:r>
            <a:r>
              <a:rPr lang="en-US" altLang="ko-KR"/>
              <a:t>#1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99592" y="1124744"/>
            <a:ext cx="7777162" cy="508684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pc;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pc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*)malloc(1 *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(pc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메모리 할당 오류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*pc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"%c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*pc);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free(pc);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EFFA69F-4AA9-4653-8D93-B64A2EDF8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325"/>
          <a:stretch/>
        </p:blipFill>
        <p:spPr>
          <a:xfrm>
            <a:off x="4500290" y="5209806"/>
            <a:ext cx="4176464" cy="1098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예제 </a:t>
            </a:r>
            <a:r>
              <a:rPr lang="en-US" altLang="ko-KR"/>
              <a:t>#2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3568" y="1268760"/>
            <a:ext cx="8153400" cy="547260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pi;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pi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*)malloc(5 *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(pi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메모리 할당 오류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*pi = 1;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pi[0] = 1;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*(pi + 1) = 2;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pi[1] = 2;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*(pi + 2) = 3;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pi[2] = 3;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*(pi + 3) = 4;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pi[3] = 4;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*(pi + 4) = 5;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pi[4] = 5;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free(pi);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442BBFA-7D6F-4684-B855-C436B856DE24}"/>
              </a:ext>
            </a:extLst>
          </p:cNvPr>
          <p:cNvGrpSpPr/>
          <p:nvPr/>
        </p:nvGrpSpPr>
        <p:grpSpPr>
          <a:xfrm>
            <a:off x="4300651" y="4149080"/>
            <a:ext cx="4159781" cy="948586"/>
            <a:chOff x="4212996" y="4375107"/>
            <a:chExt cx="4159781" cy="948586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DDD4498-ABBB-4214-B684-2805A704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2996" y="4375107"/>
              <a:ext cx="4159781" cy="9485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3BD404-D4A4-4C8F-B185-BC69023FA26F}"/>
                </a:ext>
              </a:extLst>
            </p:cNvPr>
            <p:cNvSpPr txBox="1"/>
            <p:nvPr/>
          </p:nvSpPr>
          <p:spPr>
            <a:xfrm>
              <a:off x="5580112" y="4653136"/>
              <a:ext cx="266420" cy="261610"/>
            </a:xfrm>
            <a:prstGeom prst="rect">
              <a:avLst/>
            </a:prstGeom>
            <a:solidFill>
              <a:srgbClr val="BDD2E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100">
                  <a:latin typeface="Trebuchet MS" panose="020B0603020202020204" pitchFamily="34" charset="0"/>
                </a:rPr>
                <a:t>1</a:t>
              </a:r>
              <a:endParaRPr lang="ko-KR" altLang="en-US" sz="1100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1C0747-B8BE-4EB5-899D-0053C758D127}"/>
                </a:ext>
              </a:extLst>
            </p:cNvPr>
            <p:cNvSpPr txBox="1"/>
            <p:nvPr/>
          </p:nvSpPr>
          <p:spPr>
            <a:xfrm>
              <a:off x="6132663" y="4653136"/>
              <a:ext cx="266420" cy="261610"/>
            </a:xfrm>
            <a:prstGeom prst="rect">
              <a:avLst/>
            </a:prstGeom>
            <a:solidFill>
              <a:srgbClr val="BDD2E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latin typeface="Trebuchet MS" panose="020B0603020202020204" pitchFamily="34" charset="0"/>
                </a:rPr>
                <a:t>2</a:t>
              </a:r>
              <a:endParaRPr lang="ko-KR" altLang="en-US" sz="1100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F5E958-959F-4C5F-9325-BEAB41A4CAB5}"/>
                </a:ext>
              </a:extLst>
            </p:cNvPr>
            <p:cNvSpPr txBox="1"/>
            <p:nvPr/>
          </p:nvSpPr>
          <p:spPr>
            <a:xfrm>
              <a:off x="6661767" y="4653136"/>
              <a:ext cx="266420" cy="261610"/>
            </a:xfrm>
            <a:prstGeom prst="rect">
              <a:avLst/>
            </a:prstGeom>
            <a:solidFill>
              <a:srgbClr val="BDD2E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latin typeface="Trebuchet MS" panose="020B0603020202020204" pitchFamily="34" charset="0"/>
                </a:rPr>
                <a:t>3</a:t>
              </a:r>
              <a:endParaRPr lang="ko-KR" altLang="en-US" sz="1100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9566A8-B57F-4115-9E54-5A9802A8EA72}"/>
                </a:ext>
              </a:extLst>
            </p:cNvPr>
            <p:cNvSpPr txBox="1"/>
            <p:nvPr/>
          </p:nvSpPr>
          <p:spPr>
            <a:xfrm>
              <a:off x="7198346" y="4653136"/>
              <a:ext cx="266420" cy="261610"/>
            </a:xfrm>
            <a:prstGeom prst="rect">
              <a:avLst/>
            </a:prstGeom>
            <a:solidFill>
              <a:srgbClr val="BDD2E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latin typeface="Trebuchet MS" panose="020B0603020202020204" pitchFamily="34" charset="0"/>
                </a:rPr>
                <a:t>4</a:t>
              </a:r>
              <a:endParaRPr lang="ko-KR" altLang="en-US" sz="1100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744057-B5D5-4070-A3C3-1999F2A7CA91}"/>
                </a:ext>
              </a:extLst>
            </p:cNvPr>
            <p:cNvSpPr txBox="1"/>
            <p:nvPr/>
          </p:nvSpPr>
          <p:spPr>
            <a:xfrm>
              <a:off x="7750084" y="4653136"/>
              <a:ext cx="266420" cy="261610"/>
            </a:xfrm>
            <a:prstGeom prst="rect">
              <a:avLst/>
            </a:prstGeom>
            <a:solidFill>
              <a:srgbClr val="BDD2EC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latin typeface="Trebuchet MS" panose="020B0603020202020204" pitchFamily="34" charset="0"/>
                </a:rPr>
                <a:t>5</a:t>
              </a:r>
              <a:endParaRPr lang="ko-KR" altLang="en-US" sz="1100" dirty="0"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2749B9-6293-4303-A240-78873C91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5A4495E-8309-4FDD-81D6-094E43480CC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00808"/>
            <a:ext cx="8153400" cy="1864429"/>
          </a:xfrm>
        </p:spPr>
      </p:pic>
    </p:spTree>
    <p:extLst>
      <p:ext uri="{BB962C8B-B14F-4D97-AF65-F5344CB8AC3E}">
        <p14:creationId xmlns:p14="http://schemas.microsoft.com/office/powerpoint/2010/main" val="82991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사용자가 입력하는 크기의 배열을 만들어 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이번 실습에서는 사용자에게 원하는 항목의 개수를 </a:t>
            </a:r>
            <a:r>
              <a:rPr lang="ko-KR" altLang="en-US" dirty="0" err="1"/>
              <a:t>물어보고</a:t>
            </a:r>
            <a:r>
              <a:rPr lang="ko-KR" altLang="en-US" dirty="0"/>
              <a:t> 그 크기의 배열을 동적으로 생성하자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9FD5EF4-37A7-4D60-A411-B2A3BB59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91" y="2548692"/>
            <a:ext cx="7632848" cy="17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3419" y="193620"/>
            <a:ext cx="7777162" cy="625971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items;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항목의 개수는 몇개입니까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?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&amp;items);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*)malloc(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* items);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items;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항목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)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&amp;p[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입력된 값은 다음과 같습니다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items;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free(p);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277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동적 배열을 </a:t>
            </a:r>
            <a:r>
              <a:rPr lang="ko-KR" altLang="en-US" dirty="0" err="1"/>
              <a:t>난수로</a:t>
            </a:r>
            <a:r>
              <a:rPr lang="ko-KR" altLang="en-US" dirty="0"/>
              <a:t> </a:t>
            </a:r>
            <a:r>
              <a:rPr lang="ko-KR" altLang="en-US" dirty="0" err="1"/>
              <a:t>채워보자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크기가 </a:t>
            </a:r>
            <a:r>
              <a:rPr lang="en-US" altLang="ko-KR" dirty="0">
                <a:latin typeface="Consolas" panose="020B0609020204030204" pitchFamily="49" charset="0"/>
              </a:rPr>
              <a:t>1000</a:t>
            </a:r>
            <a:r>
              <a:rPr lang="ko-KR" altLang="en-US" dirty="0"/>
              <a:t>인 동적 배열을 생성하고 동적 배열을 </a:t>
            </a:r>
            <a:r>
              <a:rPr lang="ko-KR" altLang="en-US" dirty="0" err="1"/>
              <a:t>난수로</a:t>
            </a:r>
            <a:r>
              <a:rPr lang="ko-KR" altLang="en-US" dirty="0"/>
              <a:t> </a:t>
            </a:r>
            <a:r>
              <a:rPr lang="ko-KR" altLang="en-US" dirty="0" err="1"/>
              <a:t>채워보자</a:t>
            </a:r>
            <a:r>
              <a:rPr lang="en-US" altLang="ko-KR" dirty="0"/>
              <a:t>. </a:t>
            </a:r>
            <a:r>
              <a:rPr lang="ko-KR" altLang="en-US" dirty="0"/>
              <a:t>동적 배열의 원소 중에서 최대값을 계산하여 출력하여 본다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12590D-84F3-4EC4-A6CC-5F319046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36912"/>
            <a:ext cx="7632848" cy="9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26878" y="1124744"/>
            <a:ext cx="7777162" cy="502024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1000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 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*)malloc(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(p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메모리 할당 오류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rand();</a:t>
            </a:r>
          </a:p>
        </p:txBody>
      </p:sp>
    </p:spTree>
    <p:extLst>
      <p:ext uri="{BB962C8B-B14F-4D97-AF65-F5344CB8AC3E}">
        <p14:creationId xmlns:p14="http://schemas.microsoft.com/office/powerpoint/2010/main" val="209944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Sol: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3568" y="1772816"/>
            <a:ext cx="7777162" cy="316835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max = p[0];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1;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 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(p[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&gt; max)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max = p[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최대값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max);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free(p);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5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구조체를</a:t>
            </a:r>
            <a:r>
              <a:rPr lang="en-US" altLang="ko-KR" dirty="0"/>
              <a:t> </a:t>
            </a:r>
            <a:r>
              <a:rPr lang="ko-KR" altLang="en-US" dirty="0"/>
              <a:t>동적 </a:t>
            </a:r>
            <a:r>
              <a:rPr lang="ko-KR" altLang="en-US" dirty="0" err="1"/>
              <a:t>생성해보자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4991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3568" y="1628800"/>
            <a:ext cx="7777162" cy="223224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title[100];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p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*)malloc(2 *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411134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4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456 w 13192"/>
                <a:gd name="T1" fmla="*/ 3 h 17168"/>
                <a:gd name="T2" fmla="*/ 594 w 13192"/>
                <a:gd name="T3" fmla="*/ 28 h 17168"/>
                <a:gd name="T4" fmla="*/ 832 w 13192"/>
                <a:gd name="T5" fmla="*/ 69 h 17168"/>
                <a:gd name="T6" fmla="*/ 1132 w 13192"/>
                <a:gd name="T7" fmla="*/ 121 h 17168"/>
                <a:gd name="T8" fmla="*/ 1454 w 13192"/>
                <a:gd name="T9" fmla="*/ 176 h 17168"/>
                <a:gd name="T10" fmla="*/ 1687 w 13192"/>
                <a:gd name="T11" fmla="*/ 215 h 17168"/>
                <a:gd name="T12" fmla="*/ 1830 w 13192"/>
                <a:gd name="T13" fmla="*/ 238 h 17168"/>
                <a:gd name="T14" fmla="*/ 1956 w 13192"/>
                <a:gd name="T15" fmla="*/ 257 h 17168"/>
                <a:gd name="T16" fmla="*/ 2060 w 13192"/>
                <a:gd name="T17" fmla="*/ 272 h 17168"/>
                <a:gd name="T18" fmla="*/ 2140 w 13192"/>
                <a:gd name="T19" fmla="*/ 283 h 17168"/>
                <a:gd name="T20" fmla="*/ 2188 w 13192"/>
                <a:gd name="T21" fmla="*/ 287 h 17168"/>
                <a:gd name="T22" fmla="*/ 2194 w 13192"/>
                <a:gd name="T23" fmla="*/ 313 h 17168"/>
                <a:gd name="T24" fmla="*/ 2160 w 13192"/>
                <a:gd name="T25" fmla="*/ 502 h 17168"/>
                <a:gd name="T26" fmla="*/ 2102 w 13192"/>
                <a:gd name="T27" fmla="*/ 832 h 17168"/>
                <a:gd name="T28" fmla="*/ 2028 w 13192"/>
                <a:gd name="T29" fmla="*/ 1250 h 17168"/>
                <a:gd name="T30" fmla="*/ 1969 w 13192"/>
                <a:gd name="T31" fmla="*/ 1591 h 17168"/>
                <a:gd name="T32" fmla="*/ 1930 w 13192"/>
                <a:gd name="T33" fmla="*/ 1820 h 17168"/>
                <a:gd name="T34" fmla="*/ 1892 w 13192"/>
                <a:gd name="T35" fmla="*/ 2042 h 17168"/>
                <a:gd name="T36" fmla="*/ 1858 w 13192"/>
                <a:gd name="T37" fmla="*/ 2252 h 17168"/>
                <a:gd name="T38" fmla="*/ 1827 w 13192"/>
                <a:gd name="T39" fmla="*/ 2441 h 17168"/>
                <a:gd name="T40" fmla="*/ 1802 w 13192"/>
                <a:gd name="T41" fmla="*/ 2606 h 17168"/>
                <a:gd name="T42" fmla="*/ 1782 w 13192"/>
                <a:gd name="T43" fmla="*/ 2738 h 17168"/>
                <a:gd name="T44" fmla="*/ 1771 w 13192"/>
                <a:gd name="T45" fmla="*/ 2831 h 17168"/>
                <a:gd name="T46" fmla="*/ 1750 w 13192"/>
                <a:gd name="T47" fmla="*/ 2858 h 17168"/>
                <a:gd name="T48" fmla="*/ 1618 w 13192"/>
                <a:gd name="T49" fmla="*/ 2836 h 17168"/>
                <a:gd name="T50" fmla="*/ 1387 w 13192"/>
                <a:gd name="T51" fmla="*/ 2799 h 17168"/>
                <a:gd name="T52" fmla="*/ 1096 w 13192"/>
                <a:gd name="T53" fmla="*/ 2751 h 17168"/>
                <a:gd name="T54" fmla="*/ 779 w 13192"/>
                <a:gd name="T55" fmla="*/ 2700 h 17168"/>
                <a:gd name="T56" fmla="*/ 474 w 13192"/>
                <a:gd name="T57" fmla="*/ 2650 h 17168"/>
                <a:gd name="T58" fmla="*/ 217 w 13192"/>
                <a:gd name="T59" fmla="*/ 2608 h 17168"/>
                <a:gd name="T60" fmla="*/ 44 w 13192"/>
                <a:gd name="T61" fmla="*/ 2581 h 17168"/>
                <a:gd name="T62" fmla="*/ 5 w 13192"/>
                <a:gd name="T63" fmla="*/ 2549 h 17168"/>
                <a:gd name="T64" fmla="*/ 39 w 13192"/>
                <a:gd name="T65" fmla="*/ 2367 h 17168"/>
                <a:gd name="T66" fmla="*/ 97 w 13192"/>
                <a:gd name="T67" fmla="*/ 2047 h 17168"/>
                <a:gd name="T68" fmla="*/ 171 w 13192"/>
                <a:gd name="T69" fmla="*/ 1640 h 17168"/>
                <a:gd name="T70" fmla="*/ 231 w 13192"/>
                <a:gd name="T71" fmla="*/ 1305 h 17168"/>
                <a:gd name="T72" fmla="*/ 271 w 13192"/>
                <a:gd name="T73" fmla="*/ 1079 h 17168"/>
                <a:gd name="T74" fmla="*/ 309 w 13192"/>
                <a:gd name="T75" fmla="*/ 858 h 17168"/>
                <a:gd name="T76" fmla="*/ 344 w 13192"/>
                <a:gd name="T77" fmla="*/ 648 h 17168"/>
                <a:gd name="T78" fmla="*/ 375 w 13192"/>
                <a:gd name="T79" fmla="*/ 455 h 17168"/>
                <a:gd name="T80" fmla="*/ 402 w 13192"/>
                <a:gd name="T81" fmla="*/ 285 h 17168"/>
                <a:gd name="T82" fmla="*/ 422 w 13192"/>
                <a:gd name="T83" fmla="*/ 144 h 17168"/>
                <a:gd name="T84" fmla="*/ 434 w 13192"/>
                <a:gd name="T85" fmla="*/ 38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143 w 1424"/>
                <a:gd name="T1" fmla="*/ 5 h 1434"/>
                <a:gd name="T2" fmla="*/ 57 w 1424"/>
                <a:gd name="T3" fmla="*/ 78 h 1434"/>
                <a:gd name="T4" fmla="*/ 43 w 1424"/>
                <a:gd name="T5" fmla="*/ 78 h 1434"/>
                <a:gd name="T6" fmla="*/ 34 w 1424"/>
                <a:gd name="T7" fmla="*/ 80 h 1434"/>
                <a:gd name="T8" fmla="*/ 24 w 1424"/>
                <a:gd name="T9" fmla="*/ 84 h 1434"/>
                <a:gd name="T10" fmla="*/ 15 w 1424"/>
                <a:gd name="T11" fmla="*/ 90 h 1434"/>
                <a:gd name="T12" fmla="*/ 8 w 1424"/>
                <a:gd name="T13" fmla="*/ 99 h 1434"/>
                <a:gd name="T14" fmla="*/ 3 w 1424"/>
                <a:gd name="T15" fmla="*/ 110 h 1434"/>
                <a:gd name="T16" fmla="*/ 0 w 1424"/>
                <a:gd name="T17" fmla="*/ 126 h 1434"/>
                <a:gd name="T18" fmla="*/ 0 w 1424"/>
                <a:gd name="T19" fmla="*/ 136 h 1434"/>
                <a:gd name="T20" fmla="*/ 3 w 1424"/>
                <a:gd name="T21" fmla="*/ 142 h 1434"/>
                <a:gd name="T22" fmla="*/ 7 w 1424"/>
                <a:gd name="T23" fmla="*/ 149 h 1434"/>
                <a:gd name="T24" fmla="*/ 11 w 1424"/>
                <a:gd name="T25" fmla="*/ 159 h 1434"/>
                <a:gd name="T26" fmla="*/ 17 w 1424"/>
                <a:gd name="T27" fmla="*/ 170 h 1434"/>
                <a:gd name="T28" fmla="*/ 24 w 1424"/>
                <a:gd name="T29" fmla="*/ 180 h 1434"/>
                <a:gd name="T30" fmla="*/ 32 w 1424"/>
                <a:gd name="T31" fmla="*/ 191 h 1434"/>
                <a:gd name="T32" fmla="*/ 42 w 1424"/>
                <a:gd name="T33" fmla="*/ 201 h 1434"/>
                <a:gd name="T34" fmla="*/ 56 w 1424"/>
                <a:gd name="T35" fmla="*/ 213 h 1434"/>
                <a:gd name="T36" fmla="*/ 72 w 1424"/>
                <a:gd name="T37" fmla="*/ 224 h 1434"/>
                <a:gd name="T38" fmla="*/ 87 w 1424"/>
                <a:gd name="T39" fmla="*/ 232 h 1434"/>
                <a:gd name="T40" fmla="*/ 102 w 1424"/>
                <a:gd name="T41" fmla="*/ 237 h 1434"/>
                <a:gd name="T42" fmla="*/ 115 w 1424"/>
                <a:gd name="T43" fmla="*/ 239 h 1434"/>
                <a:gd name="T44" fmla="*/ 126 w 1424"/>
                <a:gd name="T45" fmla="*/ 239 h 1434"/>
                <a:gd name="T46" fmla="*/ 135 w 1424"/>
                <a:gd name="T47" fmla="*/ 239 h 1434"/>
                <a:gd name="T48" fmla="*/ 141 w 1424"/>
                <a:gd name="T49" fmla="*/ 238 h 1434"/>
                <a:gd name="T50" fmla="*/ 146 w 1424"/>
                <a:gd name="T51" fmla="*/ 236 h 1434"/>
                <a:gd name="T52" fmla="*/ 151 w 1424"/>
                <a:gd name="T53" fmla="*/ 233 h 1434"/>
                <a:gd name="T54" fmla="*/ 155 w 1424"/>
                <a:gd name="T55" fmla="*/ 229 h 1434"/>
                <a:gd name="T56" fmla="*/ 159 w 1424"/>
                <a:gd name="T57" fmla="*/ 225 h 1434"/>
                <a:gd name="T58" fmla="*/ 162 w 1424"/>
                <a:gd name="T59" fmla="*/ 220 h 1434"/>
                <a:gd name="T60" fmla="*/ 165 w 1424"/>
                <a:gd name="T61" fmla="*/ 211 h 1434"/>
                <a:gd name="T62" fmla="*/ 168 w 1424"/>
                <a:gd name="T63" fmla="*/ 196 h 1434"/>
                <a:gd name="T64" fmla="*/ 168 w 1424"/>
                <a:gd name="T65" fmla="*/ 183 h 1434"/>
                <a:gd name="T66" fmla="*/ 168 w 1424"/>
                <a:gd name="T67" fmla="*/ 169 h 1434"/>
                <a:gd name="T68" fmla="*/ 168 w 1424"/>
                <a:gd name="T69" fmla="*/ 156 h 1434"/>
                <a:gd name="T70" fmla="*/ 235 w 1424"/>
                <a:gd name="T71" fmla="*/ 85 h 1434"/>
                <a:gd name="T72" fmla="*/ 235 w 1424"/>
                <a:gd name="T73" fmla="*/ 79 h 1434"/>
                <a:gd name="T74" fmla="*/ 230 w 1424"/>
                <a:gd name="T75" fmla="*/ 68 h 1434"/>
                <a:gd name="T76" fmla="*/ 224 w 1424"/>
                <a:gd name="T77" fmla="*/ 58 h 1434"/>
                <a:gd name="T78" fmla="*/ 218 w 1424"/>
                <a:gd name="T79" fmla="*/ 49 h 1434"/>
                <a:gd name="T80" fmla="*/ 210 w 1424"/>
                <a:gd name="T81" fmla="*/ 40 h 1434"/>
                <a:gd name="T82" fmla="*/ 201 w 1424"/>
                <a:gd name="T83" fmla="*/ 31 h 1434"/>
                <a:gd name="T84" fmla="*/ 191 w 1424"/>
                <a:gd name="T85" fmla="*/ 23 h 1434"/>
                <a:gd name="T86" fmla="*/ 180 w 1424"/>
                <a:gd name="T87" fmla="*/ 16 h 1434"/>
                <a:gd name="T88" fmla="*/ 167 w 1424"/>
                <a:gd name="T89" fmla="*/ 10 h 1434"/>
                <a:gd name="T90" fmla="*/ 153 w 1424"/>
                <a:gd name="T91" fmla="*/ 5 h 1434"/>
                <a:gd name="T92" fmla="*/ 138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2 h 405"/>
                <a:gd name="T2" fmla="*/ 6 w 129"/>
                <a:gd name="T3" fmla="*/ 48 h 405"/>
                <a:gd name="T4" fmla="*/ 18 w 129"/>
                <a:gd name="T5" fmla="*/ 68 h 405"/>
                <a:gd name="T6" fmla="*/ 21 w 129"/>
                <a:gd name="T7" fmla="*/ 44 h 405"/>
                <a:gd name="T8" fmla="*/ 15 w 129"/>
                <a:gd name="T9" fmla="*/ 0 h 405"/>
                <a:gd name="T10" fmla="*/ 0 w 129"/>
                <a:gd name="T11" fmla="*/ 2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47 w 1346"/>
                <a:gd name="T1" fmla="*/ 22 h 883"/>
                <a:gd name="T2" fmla="*/ 37 w 1346"/>
                <a:gd name="T3" fmla="*/ 26 h 883"/>
                <a:gd name="T4" fmla="*/ 29 w 1346"/>
                <a:gd name="T5" fmla="*/ 32 h 883"/>
                <a:gd name="T6" fmla="*/ 22 w 1346"/>
                <a:gd name="T7" fmla="*/ 38 h 883"/>
                <a:gd name="T8" fmla="*/ 19 w 1346"/>
                <a:gd name="T9" fmla="*/ 42 h 883"/>
                <a:gd name="T10" fmla="*/ 12 w 1346"/>
                <a:gd name="T11" fmla="*/ 51 h 883"/>
                <a:gd name="T12" fmla="*/ 5 w 1346"/>
                <a:gd name="T13" fmla="*/ 64 h 883"/>
                <a:gd name="T14" fmla="*/ 1 w 1346"/>
                <a:gd name="T15" fmla="*/ 76 h 883"/>
                <a:gd name="T16" fmla="*/ 0 w 1346"/>
                <a:gd name="T17" fmla="*/ 88 h 883"/>
                <a:gd name="T18" fmla="*/ 2 w 1346"/>
                <a:gd name="T19" fmla="*/ 98 h 883"/>
                <a:gd name="T20" fmla="*/ 6 w 1346"/>
                <a:gd name="T21" fmla="*/ 108 h 883"/>
                <a:gd name="T22" fmla="*/ 12 w 1346"/>
                <a:gd name="T23" fmla="*/ 116 h 883"/>
                <a:gd name="T24" fmla="*/ 21 w 1346"/>
                <a:gd name="T25" fmla="*/ 124 h 883"/>
                <a:gd name="T26" fmla="*/ 31 w 1346"/>
                <a:gd name="T27" fmla="*/ 131 h 883"/>
                <a:gd name="T28" fmla="*/ 42 w 1346"/>
                <a:gd name="T29" fmla="*/ 136 h 883"/>
                <a:gd name="T30" fmla="*/ 53 w 1346"/>
                <a:gd name="T31" fmla="*/ 141 h 883"/>
                <a:gd name="T32" fmla="*/ 66 w 1346"/>
                <a:gd name="T33" fmla="*/ 144 h 883"/>
                <a:gd name="T34" fmla="*/ 79 w 1346"/>
                <a:gd name="T35" fmla="*/ 146 h 883"/>
                <a:gd name="T36" fmla="*/ 92 w 1346"/>
                <a:gd name="T37" fmla="*/ 147 h 883"/>
                <a:gd name="T38" fmla="*/ 104 w 1346"/>
                <a:gd name="T39" fmla="*/ 147 h 883"/>
                <a:gd name="T40" fmla="*/ 116 w 1346"/>
                <a:gd name="T41" fmla="*/ 145 h 883"/>
                <a:gd name="T42" fmla="*/ 130 w 1346"/>
                <a:gd name="T43" fmla="*/ 142 h 883"/>
                <a:gd name="T44" fmla="*/ 144 w 1346"/>
                <a:gd name="T45" fmla="*/ 138 h 883"/>
                <a:gd name="T46" fmla="*/ 157 w 1346"/>
                <a:gd name="T47" fmla="*/ 133 h 883"/>
                <a:gd name="T48" fmla="*/ 169 w 1346"/>
                <a:gd name="T49" fmla="*/ 128 h 883"/>
                <a:gd name="T50" fmla="*/ 179 w 1346"/>
                <a:gd name="T51" fmla="*/ 123 h 883"/>
                <a:gd name="T52" fmla="*/ 189 w 1346"/>
                <a:gd name="T53" fmla="*/ 117 h 883"/>
                <a:gd name="T54" fmla="*/ 197 w 1346"/>
                <a:gd name="T55" fmla="*/ 111 h 883"/>
                <a:gd name="T56" fmla="*/ 204 w 1346"/>
                <a:gd name="T57" fmla="*/ 105 h 883"/>
                <a:gd name="T58" fmla="*/ 210 w 1346"/>
                <a:gd name="T59" fmla="*/ 99 h 883"/>
                <a:gd name="T60" fmla="*/ 215 w 1346"/>
                <a:gd name="T61" fmla="*/ 93 h 883"/>
                <a:gd name="T62" fmla="*/ 218 w 1346"/>
                <a:gd name="T63" fmla="*/ 86 h 883"/>
                <a:gd name="T64" fmla="*/ 221 w 1346"/>
                <a:gd name="T65" fmla="*/ 79 h 883"/>
                <a:gd name="T66" fmla="*/ 223 w 1346"/>
                <a:gd name="T67" fmla="*/ 72 h 883"/>
                <a:gd name="T68" fmla="*/ 224 w 1346"/>
                <a:gd name="T69" fmla="*/ 65 h 883"/>
                <a:gd name="T70" fmla="*/ 224 w 1346"/>
                <a:gd name="T71" fmla="*/ 58 h 883"/>
                <a:gd name="T72" fmla="*/ 223 w 1346"/>
                <a:gd name="T73" fmla="*/ 51 h 883"/>
                <a:gd name="T74" fmla="*/ 222 w 1346"/>
                <a:gd name="T75" fmla="*/ 44 h 883"/>
                <a:gd name="T76" fmla="*/ 220 w 1346"/>
                <a:gd name="T77" fmla="*/ 37 h 883"/>
                <a:gd name="T78" fmla="*/ 217 w 1346"/>
                <a:gd name="T79" fmla="*/ 31 h 883"/>
                <a:gd name="T80" fmla="*/ 213 w 1346"/>
                <a:gd name="T81" fmla="*/ 25 h 883"/>
                <a:gd name="T82" fmla="*/ 209 w 1346"/>
                <a:gd name="T83" fmla="*/ 20 h 883"/>
                <a:gd name="T84" fmla="*/ 205 w 1346"/>
                <a:gd name="T85" fmla="*/ 16 h 883"/>
                <a:gd name="T86" fmla="*/ 200 w 1346"/>
                <a:gd name="T87" fmla="*/ 11 h 883"/>
                <a:gd name="T88" fmla="*/ 194 w 1346"/>
                <a:gd name="T89" fmla="*/ 8 h 883"/>
                <a:gd name="T90" fmla="*/ 188 w 1346"/>
                <a:gd name="T91" fmla="*/ 5 h 883"/>
                <a:gd name="T92" fmla="*/ 182 w 1346"/>
                <a:gd name="T93" fmla="*/ 2 h 883"/>
                <a:gd name="T94" fmla="*/ 175 w 1346"/>
                <a:gd name="T95" fmla="*/ 1 h 883"/>
                <a:gd name="T96" fmla="*/ 168 w 1346"/>
                <a:gd name="T97" fmla="*/ 0 h 883"/>
                <a:gd name="T98" fmla="*/ 161 w 1346"/>
                <a:gd name="T99" fmla="*/ 0 h 883"/>
                <a:gd name="T100" fmla="*/ 154 w 1346"/>
                <a:gd name="T101" fmla="*/ 0 h 883"/>
                <a:gd name="T102" fmla="*/ 146 w 1346"/>
                <a:gd name="T103" fmla="*/ 2 h 883"/>
                <a:gd name="T104" fmla="*/ 139 w 1346"/>
                <a:gd name="T105" fmla="*/ 4 h 883"/>
                <a:gd name="T106" fmla="*/ 125 w 1346"/>
                <a:gd name="T107" fmla="*/ 7 h 883"/>
                <a:gd name="T108" fmla="*/ 104 w 1346"/>
                <a:gd name="T109" fmla="*/ 9 h 883"/>
                <a:gd name="T110" fmla="*/ 88 w 1346"/>
                <a:gd name="T111" fmla="*/ 11 h 883"/>
                <a:gd name="T112" fmla="*/ 77 w 1346"/>
                <a:gd name="T113" fmla="*/ 13 h 883"/>
                <a:gd name="T114" fmla="*/ 66 w 1346"/>
                <a:gd name="T115" fmla="*/ 15 h 883"/>
                <a:gd name="T116" fmla="*/ 56 w 1346"/>
                <a:gd name="T117" fmla="*/ 18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220 w 1343"/>
                <a:gd name="T1" fmla="*/ 6 h 665"/>
                <a:gd name="T2" fmla="*/ 219 w 1343"/>
                <a:gd name="T3" fmla="*/ 4 h 665"/>
                <a:gd name="T4" fmla="*/ 219 w 1343"/>
                <a:gd name="T5" fmla="*/ 14 h 665"/>
                <a:gd name="T6" fmla="*/ 218 w 1343"/>
                <a:gd name="T7" fmla="*/ 25 h 665"/>
                <a:gd name="T8" fmla="*/ 215 w 1343"/>
                <a:gd name="T9" fmla="*/ 35 h 665"/>
                <a:gd name="T10" fmla="*/ 210 w 1343"/>
                <a:gd name="T11" fmla="*/ 45 h 665"/>
                <a:gd name="T12" fmla="*/ 202 w 1343"/>
                <a:gd name="T13" fmla="*/ 54 h 665"/>
                <a:gd name="T14" fmla="*/ 192 w 1343"/>
                <a:gd name="T15" fmla="*/ 64 h 665"/>
                <a:gd name="T16" fmla="*/ 179 w 1343"/>
                <a:gd name="T17" fmla="*/ 72 h 665"/>
                <a:gd name="T18" fmla="*/ 164 w 1343"/>
                <a:gd name="T19" fmla="*/ 80 h 665"/>
                <a:gd name="T20" fmla="*/ 146 w 1343"/>
                <a:gd name="T21" fmla="*/ 88 h 665"/>
                <a:gd name="T22" fmla="*/ 125 w 1343"/>
                <a:gd name="T23" fmla="*/ 94 h 665"/>
                <a:gd name="T24" fmla="*/ 110 w 1343"/>
                <a:gd name="T25" fmla="*/ 98 h 665"/>
                <a:gd name="T26" fmla="*/ 97 w 1343"/>
                <a:gd name="T27" fmla="*/ 99 h 665"/>
                <a:gd name="T28" fmla="*/ 85 w 1343"/>
                <a:gd name="T29" fmla="*/ 99 h 665"/>
                <a:gd name="T30" fmla="*/ 71 w 1343"/>
                <a:gd name="T31" fmla="*/ 98 h 665"/>
                <a:gd name="T32" fmla="*/ 58 w 1343"/>
                <a:gd name="T33" fmla="*/ 95 h 665"/>
                <a:gd name="T34" fmla="*/ 46 w 1343"/>
                <a:gd name="T35" fmla="*/ 92 h 665"/>
                <a:gd name="T36" fmla="*/ 34 w 1343"/>
                <a:gd name="T37" fmla="*/ 87 h 665"/>
                <a:gd name="T38" fmla="*/ 23 w 1343"/>
                <a:gd name="T39" fmla="*/ 81 h 665"/>
                <a:gd name="T40" fmla="*/ 14 w 1343"/>
                <a:gd name="T41" fmla="*/ 74 h 665"/>
                <a:gd name="T42" fmla="*/ 6 w 1343"/>
                <a:gd name="T43" fmla="*/ 66 h 665"/>
                <a:gd name="T44" fmla="*/ 0 w 1343"/>
                <a:gd name="T45" fmla="*/ 57 h 665"/>
                <a:gd name="T46" fmla="*/ 4 w 1343"/>
                <a:gd name="T47" fmla="*/ 68 h 665"/>
                <a:gd name="T48" fmla="*/ 10 w 1343"/>
                <a:gd name="T49" fmla="*/ 78 h 665"/>
                <a:gd name="T50" fmla="*/ 19 w 1343"/>
                <a:gd name="T51" fmla="*/ 87 h 665"/>
                <a:gd name="T52" fmla="*/ 30 w 1343"/>
                <a:gd name="T53" fmla="*/ 94 h 665"/>
                <a:gd name="T54" fmla="*/ 42 w 1343"/>
                <a:gd name="T55" fmla="*/ 101 h 665"/>
                <a:gd name="T56" fmla="*/ 56 w 1343"/>
                <a:gd name="T57" fmla="*/ 105 h 665"/>
                <a:gd name="T58" fmla="*/ 70 w 1343"/>
                <a:gd name="T59" fmla="*/ 109 h 665"/>
                <a:gd name="T60" fmla="*/ 85 w 1343"/>
                <a:gd name="T61" fmla="*/ 111 h 665"/>
                <a:gd name="T62" fmla="*/ 99 w 1343"/>
                <a:gd name="T63" fmla="*/ 111 h 665"/>
                <a:gd name="T64" fmla="*/ 113 w 1343"/>
                <a:gd name="T65" fmla="*/ 110 h 665"/>
                <a:gd name="T66" fmla="*/ 129 w 1343"/>
                <a:gd name="T67" fmla="*/ 106 h 665"/>
                <a:gd name="T68" fmla="*/ 150 w 1343"/>
                <a:gd name="T69" fmla="*/ 99 h 665"/>
                <a:gd name="T70" fmla="*/ 168 w 1343"/>
                <a:gd name="T71" fmla="*/ 92 h 665"/>
                <a:gd name="T72" fmla="*/ 183 w 1343"/>
                <a:gd name="T73" fmla="*/ 84 h 665"/>
                <a:gd name="T74" fmla="*/ 196 w 1343"/>
                <a:gd name="T75" fmla="*/ 75 h 665"/>
                <a:gd name="T76" fmla="*/ 206 w 1343"/>
                <a:gd name="T77" fmla="*/ 66 h 665"/>
                <a:gd name="T78" fmla="*/ 214 w 1343"/>
                <a:gd name="T79" fmla="*/ 56 h 665"/>
                <a:gd name="T80" fmla="*/ 219 w 1343"/>
                <a:gd name="T81" fmla="*/ 46 h 665"/>
                <a:gd name="T82" fmla="*/ 222 w 1343"/>
                <a:gd name="T83" fmla="*/ 36 h 665"/>
                <a:gd name="T84" fmla="*/ 223 w 1343"/>
                <a:gd name="T85" fmla="*/ 26 h 665"/>
                <a:gd name="T86" fmla="*/ 222 w 1343"/>
                <a:gd name="T87" fmla="*/ 15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3 w 1022"/>
                <a:gd name="T1" fmla="*/ 46 h 1494"/>
                <a:gd name="T2" fmla="*/ 1 w 1022"/>
                <a:gd name="T3" fmla="*/ 52 h 1494"/>
                <a:gd name="T4" fmla="*/ 0 w 1022"/>
                <a:gd name="T5" fmla="*/ 58 h 1494"/>
                <a:gd name="T6" fmla="*/ 0 w 1022"/>
                <a:gd name="T7" fmla="*/ 61 h 1494"/>
                <a:gd name="T8" fmla="*/ 1 w 1022"/>
                <a:gd name="T9" fmla="*/ 66 h 1494"/>
                <a:gd name="T10" fmla="*/ 3 w 1022"/>
                <a:gd name="T11" fmla="*/ 73 h 1494"/>
                <a:gd name="T12" fmla="*/ 7 w 1022"/>
                <a:gd name="T13" fmla="*/ 80 h 1494"/>
                <a:gd name="T14" fmla="*/ 13 w 1022"/>
                <a:gd name="T15" fmla="*/ 87 h 1494"/>
                <a:gd name="T16" fmla="*/ 20 w 1022"/>
                <a:gd name="T17" fmla="*/ 94 h 1494"/>
                <a:gd name="T18" fmla="*/ 27 w 1022"/>
                <a:gd name="T19" fmla="*/ 100 h 1494"/>
                <a:gd name="T20" fmla="*/ 42 w 1022"/>
                <a:gd name="T21" fmla="*/ 112 h 1494"/>
                <a:gd name="T22" fmla="*/ 62 w 1022"/>
                <a:gd name="T23" fmla="*/ 228 h 1494"/>
                <a:gd name="T24" fmla="*/ 64 w 1022"/>
                <a:gd name="T25" fmla="*/ 232 h 1494"/>
                <a:gd name="T26" fmla="*/ 67 w 1022"/>
                <a:gd name="T27" fmla="*/ 235 h 1494"/>
                <a:gd name="T28" fmla="*/ 71 w 1022"/>
                <a:gd name="T29" fmla="*/ 240 h 1494"/>
                <a:gd name="T30" fmla="*/ 77 w 1022"/>
                <a:gd name="T31" fmla="*/ 244 h 1494"/>
                <a:gd name="T32" fmla="*/ 81 w 1022"/>
                <a:gd name="T33" fmla="*/ 246 h 1494"/>
                <a:gd name="T34" fmla="*/ 85 w 1022"/>
                <a:gd name="T35" fmla="*/ 247 h 1494"/>
                <a:gd name="T36" fmla="*/ 90 w 1022"/>
                <a:gd name="T37" fmla="*/ 248 h 1494"/>
                <a:gd name="T38" fmla="*/ 95 w 1022"/>
                <a:gd name="T39" fmla="*/ 249 h 1494"/>
                <a:gd name="T40" fmla="*/ 102 w 1022"/>
                <a:gd name="T41" fmla="*/ 249 h 1494"/>
                <a:gd name="T42" fmla="*/ 108 w 1022"/>
                <a:gd name="T43" fmla="*/ 249 h 1494"/>
                <a:gd name="T44" fmla="*/ 115 w 1022"/>
                <a:gd name="T45" fmla="*/ 248 h 1494"/>
                <a:gd name="T46" fmla="*/ 121 w 1022"/>
                <a:gd name="T47" fmla="*/ 246 h 1494"/>
                <a:gd name="T48" fmla="*/ 127 w 1022"/>
                <a:gd name="T49" fmla="*/ 245 h 1494"/>
                <a:gd name="T50" fmla="*/ 133 w 1022"/>
                <a:gd name="T51" fmla="*/ 243 h 1494"/>
                <a:gd name="T52" fmla="*/ 138 w 1022"/>
                <a:gd name="T53" fmla="*/ 241 h 1494"/>
                <a:gd name="T54" fmla="*/ 142 w 1022"/>
                <a:gd name="T55" fmla="*/ 238 h 1494"/>
                <a:gd name="T56" fmla="*/ 150 w 1022"/>
                <a:gd name="T57" fmla="*/ 233 h 1494"/>
                <a:gd name="T58" fmla="*/ 156 w 1022"/>
                <a:gd name="T59" fmla="*/ 227 h 1494"/>
                <a:gd name="T60" fmla="*/ 160 w 1022"/>
                <a:gd name="T61" fmla="*/ 222 h 1494"/>
                <a:gd name="T62" fmla="*/ 162 w 1022"/>
                <a:gd name="T63" fmla="*/ 216 h 1494"/>
                <a:gd name="T64" fmla="*/ 163 w 1022"/>
                <a:gd name="T65" fmla="*/ 211 h 1494"/>
                <a:gd name="T66" fmla="*/ 152 w 1022"/>
                <a:gd name="T67" fmla="*/ 83 h 1494"/>
                <a:gd name="T68" fmla="*/ 160 w 1022"/>
                <a:gd name="T69" fmla="*/ 74 h 1494"/>
                <a:gd name="T70" fmla="*/ 164 w 1022"/>
                <a:gd name="T71" fmla="*/ 68 h 1494"/>
                <a:gd name="T72" fmla="*/ 167 w 1022"/>
                <a:gd name="T73" fmla="*/ 62 h 1494"/>
                <a:gd name="T74" fmla="*/ 169 w 1022"/>
                <a:gd name="T75" fmla="*/ 57 h 1494"/>
                <a:gd name="T76" fmla="*/ 170 w 1022"/>
                <a:gd name="T77" fmla="*/ 50 h 1494"/>
                <a:gd name="T78" fmla="*/ 171 w 1022"/>
                <a:gd name="T79" fmla="*/ 44 h 1494"/>
                <a:gd name="T80" fmla="*/ 170 w 1022"/>
                <a:gd name="T81" fmla="*/ 37 h 1494"/>
                <a:gd name="T82" fmla="*/ 169 w 1022"/>
                <a:gd name="T83" fmla="*/ 30 h 1494"/>
                <a:gd name="T84" fmla="*/ 166 w 1022"/>
                <a:gd name="T85" fmla="*/ 23 h 1494"/>
                <a:gd name="T86" fmla="*/ 161 w 1022"/>
                <a:gd name="T87" fmla="*/ 16 h 1494"/>
                <a:gd name="T88" fmla="*/ 154 w 1022"/>
                <a:gd name="T89" fmla="*/ 9 h 1494"/>
                <a:gd name="T90" fmla="*/ 148 w 1022"/>
                <a:gd name="T91" fmla="*/ 4 h 1494"/>
                <a:gd name="T92" fmla="*/ 144 w 1022"/>
                <a:gd name="T93" fmla="*/ 2 h 1494"/>
                <a:gd name="T94" fmla="*/ 138 w 1022"/>
                <a:gd name="T95" fmla="*/ 1 h 1494"/>
                <a:gd name="T96" fmla="*/ 131 w 1022"/>
                <a:gd name="T97" fmla="*/ 0 h 1494"/>
                <a:gd name="T98" fmla="*/ 124 w 1022"/>
                <a:gd name="T99" fmla="*/ 0 h 1494"/>
                <a:gd name="T100" fmla="*/ 115 w 1022"/>
                <a:gd name="T101" fmla="*/ 1 h 1494"/>
                <a:gd name="T102" fmla="*/ 102 w 1022"/>
                <a:gd name="T103" fmla="*/ 2 h 1494"/>
                <a:gd name="T104" fmla="*/ 84 w 1022"/>
                <a:gd name="T105" fmla="*/ 5 h 1494"/>
                <a:gd name="T106" fmla="*/ 66 w 1022"/>
                <a:gd name="T107" fmla="*/ 9 h 1494"/>
                <a:gd name="T108" fmla="*/ 50 w 1022"/>
                <a:gd name="T109" fmla="*/ 13 h 1494"/>
                <a:gd name="T110" fmla="*/ 38 w 1022"/>
                <a:gd name="T111" fmla="*/ 17 h 1494"/>
                <a:gd name="T112" fmla="*/ 28 w 1022"/>
                <a:gd name="T113" fmla="*/ 21 h 1494"/>
                <a:gd name="T114" fmla="*/ 19 w 1022"/>
                <a:gd name="T115" fmla="*/ 27 h 1494"/>
                <a:gd name="T116" fmla="*/ 12 w 1022"/>
                <a:gd name="T117" fmla="*/ 33 h 1494"/>
                <a:gd name="T118" fmla="*/ 7 w 1022"/>
                <a:gd name="T119" fmla="*/ 39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121 w 900"/>
                <a:gd name="T1" fmla="*/ 221 h 1385"/>
                <a:gd name="T2" fmla="*/ 115 w 900"/>
                <a:gd name="T3" fmla="*/ 221 h 1385"/>
                <a:gd name="T4" fmla="*/ 109 w 900"/>
                <a:gd name="T5" fmla="*/ 220 h 1385"/>
                <a:gd name="T6" fmla="*/ 104 w 900"/>
                <a:gd name="T7" fmla="*/ 219 h 1385"/>
                <a:gd name="T8" fmla="*/ 100 w 900"/>
                <a:gd name="T9" fmla="*/ 218 h 1385"/>
                <a:gd name="T10" fmla="*/ 96 w 900"/>
                <a:gd name="T11" fmla="*/ 216 h 1385"/>
                <a:gd name="T12" fmla="*/ 91 w 900"/>
                <a:gd name="T13" fmla="*/ 214 h 1385"/>
                <a:gd name="T14" fmla="*/ 86 w 900"/>
                <a:gd name="T15" fmla="*/ 209 h 1385"/>
                <a:gd name="T16" fmla="*/ 82 w 900"/>
                <a:gd name="T17" fmla="*/ 205 h 1385"/>
                <a:gd name="T18" fmla="*/ 79 w 900"/>
                <a:gd name="T19" fmla="*/ 200 h 1385"/>
                <a:gd name="T20" fmla="*/ 62 w 900"/>
                <a:gd name="T21" fmla="*/ 86 h 1385"/>
                <a:gd name="T22" fmla="*/ 37 w 900"/>
                <a:gd name="T23" fmla="*/ 66 h 1385"/>
                <a:gd name="T24" fmla="*/ 30 w 900"/>
                <a:gd name="T25" fmla="*/ 59 h 1385"/>
                <a:gd name="T26" fmla="*/ 24 w 900"/>
                <a:gd name="T27" fmla="*/ 52 h 1385"/>
                <a:gd name="T28" fmla="*/ 21 w 900"/>
                <a:gd name="T29" fmla="*/ 45 h 1385"/>
                <a:gd name="T30" fmla="*/ 18 w 900"/>
                <a:gd name="T31" fmla="*/ 38 h 1385"/>
                <a:gd name="T32" fmla="*/ 17 w 900"/>
                <a:gd name="T33" fmla="*/ 32 h 1385"/>
                <a:gd name="T34" fmla="*/ 17 w 900"/>
                <a:gd name="T35" fmla="*/ 29 h 1385"/>
                <a:gd name="T36" fmla="*/ 18 w 900"/>
                <a:gd name="T37" fmla="*/ 24 h 1385"/>
                <a:gd name="T38" fmla="*/ 20 w 900"/>
                <a:gd name="T39" fmla="*/ 18 h 1385"/>
                <a:gd name="T40" fmla="*/ 23 w 900"/>
                <a:gd name="T41" fmla="*/ 12 h 1385"/>
                <a:gd name="T42" fmla="*/ 26 w 900"/>
                <a:gd name="T43" fmla="*/ 9 h 1385"/>
                <a:gd name="T44" fmla="*/ 29 w 900"/>
                <a:gd name="T45" fmla="*/ 5 h 1385"/>
                <a:gd name="T46" fmla="*/ 33 w 900"/>
                <a:gd name="T47" fmla="*/ 2 h 1385"/>
                <a:gd name="T48" fmla="*/ 34 w 900"/>
                <a:gd name="T49" fmla="*/ 0 h 1385"/>
                <a:gd name="T50" fmla="*/ 28 w 900"/>
                <a:gd name="T51" fmla="*/ 3 h 1385"/>
                <a:gd name="T52" fmla="*/ 19 w 900"/>
                <a:gd name="T53" fmla="*/ 9 h 1385"/>
                <a:gd name="T54" fmla="*/ 12 w 900"/>
                <a:gd name="T55" fmla="*/ 15 h 1385"/>
                <a:gd name="T56" fmla="*/ 7 w 900"/>
                <a:gd name="T57" fmla="*/ 21 h 1385"/>
                <a:gd name="T58" fmla="*/ 3 w 900"/>
                <a:gd name="T59" fmla="*/ 28 h 1385"/>
                <a:gd name="T60" fmla="*/ 1 w 900"/>
                <a:gd name="T61" fmla="*/ 34 h 1385"/>
                <a:gd name="T62" fmla="*/ 0 w 900"/>
                <a:gd name="T63" fmla="*/ 39 h 1385"/>
                <a:gd name="T64" fmla="*/ 0 w 900"/>
                <a:gd name="T65" fmla="*/ 43 h 1385"/>
                <a:gd name="T66" fmla="*/ 1 w 900"/>
                <a:gd name="T67" fmla="*/ 48 h 1385"/>
                <a:gd name="T68" fmla="*/ 3 w 900"/>
                <a:gd name="T69" fmla="*/ 55 h 1385"/>
                <a:gd name="T70" fmla="*/ 7 w 900"/>
                <a:gd name="T71" fmla="*/ 62 h 1385"/>
                <a:gd name="T72" fmla="*/ 13 w 900"/>
                <a:gd name="T73" fmla="*/ 69 h 1385"/>
                <a:gd name="T74" fmla="*/ 20 w 900"/>
                <a:gd name="T75" fmla="*/ 76 h 1385"/>
                <a:gd name="T76" fmla="*/ 27 w 900"/>
                <a:gd name="T77" fmla="*/ 82 h 1385"/>
                <a:gd name="T78" fmla="*/ 42 w 900"/>
                <a:gd name="T79" fmla="*/ 94 h 1385"/>
                <a:gd name="T80" fmla="*/ 62 w 900"/>
                <a:gd name="T81" fmla="*/ 210 h 1385"/>
                <a:gd name="T82" fmla="*/ 64 w 900"/>
                <a:gd name="T83" fmla="*/ 214 h 1385"/>
                <a:gd name="T84" fmla="*/ 66 w 900"/>
                <a:gd name="T85" fmla="*/ 217 h 1385"/>
                <a:gd name="T86" fmla="*/ 71 w 900"/>
                <a:gd name="T87" fmla="*/ 222 h 1385"/>
                <a:gd name="T88" fmla="*/ 77 w 900"/>
                <a:gd name="T89" fmla="*/ 226 h 1385"/>
                <a:gd name="T90" fmla="*/ 80 w 900"/>
                <a:gd name="T91" fmla="*/ 228 h 1385"/>
                <a:gd name="T92" fmla="*/ 85 w 900"/>
                <a:gd name="T93" fmla="*/ 229 h 1385"/>
                <a:gd name="T94" fmla="*/ 90 w 900"/>
                <a:gd name="T95" fmla="*/ 230 h 1385"/>
                <a:gd name="T96" fmla="*/ 95 w 900"/>
                <a:gd name="T97" fmla="*/ 231 h 1385"/>
                <a:gd name="T98" fmla="*/ 101 w 900"/>
                <a:gd name="T99" fmla="*/ 231 h 1385"/>
                <a:gd name="T100" fmla="*/ 108 w 900"/>
                <a:gd name="T101" fmla="*/ 231 h 1385"/>
                <a:gd name="T102" fmla="*/ 115 w 900"/>
                <a:gd name="T103" fmla="*/ 230 h 1385"/>
                <a:gd name="T104" fmla="*/ 121 w 900"/>
                <a:gd name="T105" fmla="*/ 228 h 1385"/>
                <a:gd name="T106" fmla="*/ 128 w 900"/>
                <a:gd name="T107" fmla="*/ 226 h 1385"/>
                <a:gd name="T108" fmla="*/ 133 w 900"/>
                <a:gd name="T109" fmla="*/ 224 h 1385"/>
                <a:gd name="T110" fmla="*/ 138 w 900"/>
                <a:gd name="T111" fmla="*/ 222 h 1385"/>
                <a:gd name="T112" fmla="*/ 142 w 900"/>
                <a:gd name="T113" fmla="*/ 220 h 1385"/>
                <a:gd name="T114" fmla="*/ 150 w 900"/>
                <a:gd name="T115" fmla="*/ 214 h 1385"/>
                <a:gd name="T116" fmla="*/ 145 w 900"/>
                <a:gd name="T117" fmla="*/ 216 h 1385"/>
                <a:gd name="T118" fmla="*/ 139 w 900"/>
                <a:gd name="T119" fmla="*/ 218 h 1385"/>
                <a:gd name="T120" fmla="*/ 132 w 900"/>
                <a:gd name="T121" fmla="*/ 219 h 1385"/>
                <a:gd name="T122" fmla="*/ 125 w 900"/>
                <a:gd name="T123" fmla="*/ 22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150 w 900"/>
                <a:gd name="T1" fmla="*/ 29 h 493"/>
                <a:gd name="T2" fmla="*/ 150 w 900"/>
                <a:gd name="T3" fmla="*/ 33 h 493"/>
                <a:gd name="T4" fmla="*/ 149 w 900"/>
                <a:gd name="T5" fmla="*/ 37 h 493"/>
                <a:gd name="T6" fmla="*/ 148 w 900"/>
                <a:gd name="T7" fmla="*/ 41 h 493"/>
                <a:gd name="T8" fmla="*/ 146 w 900"/>
                <a:gd name="T9" fmla="*/ 45 h 493"/>
                <a:gd name="T10" fmla="*/ 143 w 900"/>
                <a:gd name="T11" fmla="*/ 49 h 493"/>
                <a:gd name="T12" fmla="*/ 139 w 900"/>
                <a:gd name="T13" fmla="*/ 53 h 493"/>
                <a:gd name="T14" fmla="*/ 135 w 900"/>
                <a:gd name="T15" fmla="*/ 57 h 493"/>
                <a:gd name="T16" fmla="*/ 131 w 900"/>
                <a:gd name="T17" fmla="*/ 60 h 493"/>
                <a:gd name="T18" fmla="*/ 126 w 900"/>
                <a:gd name="T19" fmla="*/ 64 h 493"/>
                <a:gd name="T20" fmla="*/ 120 w 900"/>
                <a:gd name="T21" fmla="*/ 67 h 493"/>
                <a:gd name="T22" fmla="*/ 114 w 900"/>
                <a:gd name="T23" fmla="*/ 70 h 493"/>
                <a:gd name="T24" fmla="*/ 108 w 900"/>
                <a:gd name="T25" fmla="*/ 73 h 493"/>
                <a:gd name="T26" fmla="*/ 101 w 900"/>
                <a:gd name="T27" fmla="*/ 75 h 493"/>
                <a:gd name="T28" fmla="*/ 94 w 900"/>
                <a:gd name="T29" fmla="*/ 77 h 493"/>
                <a:gd name="T30" fmla="*/ 86 w 900"/>
                <a:gd name="T31" fmla="*/ 79 h 493"/>
                <a:gd name="T32" fmla="*/ 78 w 900"/>
                <a:gd name="T33" fmla="*/ 80 h 493"/>
                <a:gd name="T34" fmla="*/ 71 w 900"/>
                <a:gd name="T35" fmla="*/ 81 h 493"/>
                <a:gd name="T36" fmla="*/ 63 w 900"/>
                <a:gd name="T37" fmla="*/ 82 h 493"/>
                <a:gd name="T38" fmla="*/ 56 w 900"/>
                <a:gd name="T39" fmla="*/ 82 h 493"/>
                <a:gd name="T40" fmla="*/ 49 w 900"/>
                <a:gd name="T41" fmla="*/ 82 h 493"/>
                <a:gd name="T42" fmla="*/ 43 w 900"/>
                <a:gd name="T43" fmla="*/ 81 h 493"/>
                <a:gd name="T44" fmla="*/ 36 w 900"/>
                <a:gd name="T45" fmla="*/ 80 h 493"/>
                <a:gd name="T46" fmla="*/ 30 w 900"/>
                <a:gd name="T47" fmla="*/ 79 h 493"/>
                <a:gd name="T48" fmla="*/ 25 w 900"/>
                <a:gd name="T49" fmla="*/ 77 h 493"/>
                <a:gd name="T50" fmla="*/ 20 w 900"/>
                <a:gd name="T51" fmla="*/ 75 h 493"/>
                <a:gd name="T52" fmla="*/ 15 w 900"/>
                <a:gd name="T53" fmla="*/ 73 h 493"/>
                <a:gd name="T54" fmla="*/ 11 w 900"/>
                <a:gd name="T55" fmla="*/ 70 h 493"/>
                <a:gd name="T56" fmla="*/ 7 w 900"/>
                <a:gd name="T57" fmla="*/ 67 h 493"/>
                <a:gd name="T58" fmla="*/ 5 w 900"/>
                <a:gd name="T59" fmla="*/ 64 h 493"/>
                <a:gd name="T60" fmla="*/ 2 w 900"/>
                <a:gd name="T61" fmla="*/ 61 h 493"/>
                <a:gd name="T62" fmla="*/ 1 w 900"/>
                <a:gd name="T63" fmla="*/ 57 h 493"/>
                <a:gd name="T64" fmla="*/ 0 w 900"/>
                <a:gd name="T65" fmla="*/ 53 h 493"/>
                <a:gd name="T66" fmla="*/ 0 w 900"/>
                <a:gd name="T67" fmla="*/ 49 h 493"/>
                <a:gd name="T68" fmla="*/ 1 w 900"/>
                <a:gd name="T69" fmla="*/ 45 h 493"/>
                <a:gd name="T70" fmla="*/ 3 w 900"/>
                <a:gd name="T71" fmla="*/ 41 h 493"/>
                <a:gd name="T72" fmla="*/ 5 w 900"/>
                <a:gd name="T73" fmla="*/ 37 h 493"/>
                <a:gd name="T74" fmla="*/ 8 w 900"/>
                <a:gd name="T75" fmla="*/ 33 h 493"/>
                <a:gd name="T76" fmla="*/ 11 w 900"/>
                <a:gd name="T77" fmla="*/ 29 h 493"/>
                <a:gd name="T78" fmla="*/ 15 w 900"/>
                <a:gd name="T79" fmla="*/ 25 h 493"/>
                <a:gd name="T80" fmla="*/ 20 w 900"/>
                <a:gd name="T81" fmla="*/ 22 h 493"/>
                <a:gd name="T82" fmla="*/ 25 w 900"/>
                <a:gd name="T83" fmla="*/ 18 h 493"/>
                <a:gd name="T84" fmla="*/ 33 w 900"/>
                <a:gd name="T85" fmla="*/ 14 h 493"/>
                <a:gd name="T86" fmla="*/ 43 w 900"/>
                <a:gd name="T87" fmla="*/ 9 h 493"/>
                <a:gd name="T88" fmla="*/ 49 w 900"/>
                <a:gd name="T89" fmla="*/ 7 h 493"/>
                <a:gd name="T90" fmla="*/ 57 w 900"/>
                <a:gd name="T91" fmla="*/ 5 h 493"/>
                <a:gd name="T92" fmla="*/ 64 w 900"/>
                <a:gd name="T93" fmla="*/ 3 h 493"/>
                <a:gd name="T94" fmla="*/ 72 w 900"/>
                <a:gd name="T95" fmla="*/ 2 h 493"/>
                <a:gd name="T96" fmla="*/ 79 w 900"/>
                <a:gd name="T97" fmla="*/ 1 h 493"/>
                <a:gd name="T98" fmla="*/ 87 w 900"/>
                <a:gd name="T99" fmla="*/ 0 h 493"/>
                <a:gd name="T100" fmla="*/ 94 w 900"/>
                <a:gd name="T101" fmla="*/ 0 h 493"/>
                <a:gd name="T102" fmla="*/ 101 w 900"/>
                <a:gd name="T103" fmla="*/ 0 h 493"/>
                <a:gd name="T104" fmla="*/ 108 w 900"/>
                <a:gd name="T105" fmla="*/ 1 h 493"/>
                <a:gd name="T106" fmla="*/ 114 w 900"/>
                <a:gd name="T107" fmla="*/ 2 h 493"/>
                <a:gd name="T108" fmla="*/ 120 w 900"/>
                <a:gd name="T109" fmla="*/ 3 h 493"/>
                <a:gd name="T110" fmla="*/ 126 w 900"/>
                <a:gd name="T111" fmla="*/ 5 h 493"/>
                <a:gd name="T112" fmla="*/ 131 w 900"/>
                <a:gd name="T113" fmla="*/ 7 h 493"/>
                <a:gd name="T114" fmla="*/ 135 w 900"/>
                <a:gd name="T115" fmla="*/ 9 h 493"/>
                <a:gd name="T116" fmla="*/ 139 w 900"/>
                <a:gd name="T117" fmla="*/ 12 h 493"/>
                <a:gd name="T118" fmla="*/ 143 w 900"/>
                <a:gd name="T119" fmla="*/ 15 h 493"/>
                <a:gd name="T120" fmla="*/ 146 w 900"/>
                <a:gd name="T121" fmla="*/ 18 h 493"/>
                <a:gd name="T122" fmla="*/ 148 w 900"/>
                <a:gd name="T123" fmla="*/ 21 h 493"/>
                <a:gd name="T124" fmla="*/ 149 w 900"/>
                <a:gd name="T125" fmla="*/ 25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68 w 487"/>
                <a:gd name="T1" fmla="*/ 2 h 416"/>
                <a:gd name="T2" fmla="*/ 66 w 487"/>
                <a:gd name="T3" fmla="*/ 4 h 416"/>
                <a:gd name="T4" fmla="*/ 62 w 487"/>
                <a:gd name="T5" fmla="*/ 9 h 416"/>
                <a:gd name="T6" fmla="*/ 58 w 487"/>
                <a:gd name="T7" fmla="*/ 17 h 416"/>
                <a:gd name="T8" fmla="*/ 54 w 487"/>
                <a:gd name="T9" fmla="*/ 25 h 416"/>
                <a:gd name="T10" fmla="*/ 51 w 487"/>
                <a:gd name="T11" fmla="*/ 30 h 416"/>
                <a:gd name="T12" fmla="*/ 47 w 487"/>
                <a:gd name="T13" fmla="*/ 34 h 416"/>
                <a:gd name="T14" fmla="*/ 43 w 487"/>
                <a:gd name="T15" fmla="*/ 38 h 416"/>
                <a:gd name="T16" fmla="*/ 38 w 487"/>
                <a:gd name="T17" fmla="*/ 42 h 416"/>
                <a:gd name="T18" fmla="*/ 34 w 487"/>
                <a:gd name="T19" fmla="*/ 45 h 416"/>
                <a:gd name="T20" fmla="*/ 28 w 487"/>
                <a:gd name="T21" fmla="*/ 49 h 416"/>
                <a:gd name="T22" fmla="*/ 23 w 487"/>
                <a:gd name="T23" fmla="*/ 51 h 416"/>
                <a:gd name="T24" fmla="*/ 17 w 487"/>
                <a:gd name="T25" fmla="*/ 53 h 416"/>
                <a:gd name="T26" fmla="*/ 11 w 487"/>
                <a:gd name="T27" fmla="*/ 55 h 416"/>
                <a:gd name="T28" fmla="*/ 7 w 487"/>
                <a:gd name="T29" fmla="*/ 56 h 416"/>
                <a:gd name="T30" fmla="*/ 3 w 487"/>
                <a:gd name="T31" fmla="*/ 58 h 416"/>
                <a:gd name="T32" fmla="*/ 1 w 487"/>
                <a:gd name="T33" fmla="*/ 60 h 416"/>
                <a:gd name="T34" fmla="*/ 0 w 487"/>
                <a:gd name="T35" fmla="*/ 62 h 416"/>
                <a:gd name="T36" fmla="*/ 0 w 487"/>
                <a:gd name="T37" fmla="*/ 64 h 416"/>
                <a:gd name="T38" fmla="*/ 3 w 487"/>
                <a:gd name="T39" fmla="*/ 65 h 416"/>
                <a:gd name="T40" fmla="*/ 7 w 487"/>
                <a:gd name="T41" fmla="*/ 67 h 416"/>
                <a:gd name="T42" fmla="*/ 12 w 487"/>
                <a:gd name="T43" fmla="*/ 69 h 416"/>
                <a:gd name="T44" fmla="*/ 16 w 487"/>
                <a:gd name="T45" fmla="*/ 70 h 416"/>
                <a:gd name="T46" fmla="*/ 21 w 487"/>
                <a:gd name="T47" fmla="*/ 70 h 416"/>
                <a:gd name="T48" fmla="*/ 26 w 487"/>
                <a:gd name="T49" fmla="*/ 70 h 416"/>
                <a:gd name="T50" fmla="*/ 30 w 487"/>
                <a:gd name="T51" fmla="*/ 68 h 416"/>
                <a:gd name="T52" fmla="*/ 35 w 487"/>
                <a:gd name="T53" fmla="*/ 67 h 416"/>
                <a:gd name="T54" fmla="*/ 42 w 487"/>
                <a:gd name="T55" fmla="*/ 64 h 416"/>
                <a:gd name="T56" fmla="*/ 51 w 487"/>
                <a:gd name="T57" fmla="*/ 58 h 416"/>
                <a:gd name="T58" fmla="*/ 59 w 487"/>
                <a:gd name="T59" fmla="*/ 52 h 416"/>
                <a:gd name="T60" fmla="*/ 66 w 487"/>
                <a:gd name="T61" fmla="*/ 45 h 416"/>
                <a:gd name="T62" fmla="*/ 72 w 487"/>
                <a:gd name="T63" fmla="*/ 38 h 416"/>
                <a:gd name="T64" fmla="*/ 76 w 487"/>
                <a:gd name="T65" fmla="*/ 32 h 416"/>
                <a:gd name="T66" fmla="*/ 80 w 487"/>
                <a:gd name="T67" fmla="*/ 24 h 416"/>
                <a:gd name="T68" fmla="*/ 81 w 487"/>
                <a:gd name="T69" fmla="*/ 19 h 416"/>
                <a:gd name="T70" fmla="*/ 82 w 487"/>
                <a:gd name="T71" fmla="*/ 14 h 416"/>
                <a:gd name="T72" fmla="*/ 82 w 487"/>
                <a:gd name="T73" fmla="*/ 11 h 416"/>
                <a:gd name="T74" fmla="*/ 80 w 487"/>
                <a:gd name="T75" fmla="*/ 7 h 416"/>
                <a:gd name="T76" fmla="*/ 78 w 487"/>
                <a:gd name="T77" fmla="*/ 4 h 416"/>
                <a:gd name="T78" fmla="*/ 75 w 487"/>
                <a:gd name="T79" fmla="*/ 1 h 416"/>
                <a:gd name="T80" fmla="*/ 73 w 487"/>
                <a:gd name="T81" fmla="*/ 0 h 416"/>
                <a:gd name="T82" fmla="*/ 71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3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14 h 824"/>
                <a:gd name="T2" fmla="*/ 25 w 246"/>
                <a:gd name="T3" fmla="*/ 136 h 824"/>
                <a:gd name="T4" fmla="*/ 25 w 246"/>
                <a:gd name="T5" fmla="*/ 137 h 824"/>
                <a:gd name="T6" fmla="*/ 27 w 246"/>
                <a:gd name="T7" fmla="*/ 137 h 824"/>
                <a:gd name="T8" fmla="*/ 29 w 246"/>
                <a:gd name="T9" fmla="*/ 137 h 824"/>
                <a:gd name="T10" fmla="*/ 30 w 246"/>
                <a:gd name="T11" fmla="*/ 137 h 824"/>
                <a:gd name="T12" fmla="*/ 32 w 246"/>
                <a:gd name="T13" fmla="*/ 137 h 824"/>
                <a:gd name="T14" fmla="*/ 33 w 246"/>
                <a:gd name="T15" fmla="*/ 136 h 824"/>
                <a:gd name="T16" fmla="*/ 35 w 246"/>
                <a:gd name="T17" fmla="*/ 136 h 824"/>
                <a:gd name="T18" fmla="*/ 36 w 246"/>
                <a:gd name="T19" fmla="*/ 134 h 824"/>
                <a:gd name="T20" fmla="*/ 37 w 246"/>
                <a:gd name="T21" fmla="*/ 134 h 824"/>
                <a:gd name="T22" fmla="*/ 38 w 246"/>
                <a:gd name="T23" fmla="*/ 133 h 824"/>
                <a:gd name="T24" fmla="*/ 39 w 246"/>
                <a:gd name="T25" fmla="*/ 132 h 824"/>
                <a:gd name="T26" fmla="*/ 39 w 246"/>
                <a:gd name="T27" fmla="*/ 131 h 824"/>
                <a:gd name="T28" fmla="*/ 40 w 246"/>
                <a:gd name="T29" fmla="*/ 129 h 824"/>
                <a:gd name="T30" fmla="*/ 40 w 246"/>
                <a:gd name="T31" fmla="*/ 128 h 824"/>
                <a:gd name="T32" fmla="*/ 41 w 246"/>
                <a:gd name="T33" fmla="*/ 126 h 824"/>
                <a:gd name="T34" fmla="*/ 41 w 246"/>
                <a:gd name="T35" fmla="*/ 125 h 824"/>
                <a:gd name="T36" fmla="*/ 42 w 246"/>
                <a:gd name="T37" fmla="*/ 123 h 824"/>
                <a:gd name="T38" fmla="*/ 42 w 246"/>
                <a:gd name="T39" fmla="*/ 121 h 824"/>
                <a:gd name="T40" fmla="*/ 42 w 246"/>
                <a:gd name="T41" fmla="*/ 118 h 824"/>
                <a:gd name="T42" fmla="*/ 42 w 246"/>
                <a:gd name="T43" fmla="*/ 116 h 824"/>
                <a:gd name="T44" fmla="*/ 25 w 246"/>
                <a:gd name="T45" fmla="*/ 0 h 824"/>
                <a:gd name="T46" fmla="*/ 0 w 246"/>
                <a:gd name="T47" fmla="*/ 14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 동적 메모리 할당의 개념을 이해한다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</a:p>
          <a:p>
            <a:pPr latinLnBrk="0">
              <a:buFontTx/>
              <a:buChar char="•"/>
            </a:pPr>
            <a:r>
              <a:rPr kumimoji="0" lang="ko-KR" altLang="en-US" dirty="0">
                <a:solidFill>
                  <a:schemeClr val="tx2"/>
                </a:solidFill>
              </a:rPr>
              <a:t> 동적 메모리 할당 관련 함수를 사용할 수 있다</a:t>
            </a:r>
            <a:r>
              <a:rPr kumimoji="0" lang="en-US" altLang="ko-KR" dirty="0">
                <a:solidFill>
                  <a:schemeClr val="tx2"/>
                </a:solidFill>
              </a:rPr>
              <a:t>.</a:t>
            </a:r>
            <a:endParaRPr kumimoji="0" lang="ko-KR" altLang="en-US" dirty="0"/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1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4 w 44"/>
                <a:gd name="T1" fmla="*/ 0 h 88"/>
                <a:gd name="T2" fmla="*/ 0 w 44"/>
                <a:gd name="T3" fmla="*/ 100 h 88"/>
                <a:gd name="T4" fmla="*/ 17 w 44"/>
                <a:gd name="T5" fmla="*/ 100 h 88"/>
                <a:gd name="T6" fmla="*/ 50 w 44"/>
                <a:gd name="T7" fmla="*/ 0 h 88"/>
                <a:gd name="T8" fmla="*/ 3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8 w 532"/>
                <a:gd name="T1" fmla="*/ 55 h 304"/>
                <a:gd name="T2" fmla="*/ 0 w 532"/>
                <a:gd name="T3" fmla="*/ 166 h 304"/>
                <a:gd name="T4" fmla="*/ 0 w 532"/>
                <a:gd name="T5" fmla="*/ 292 h 304"/>
                <a:gd name="T6" fmla="*/ 0 w 532"/>
                <a:gd name="T7" fmla="*/ 355 h 304"/>
                <a:gd name="T8" fmla="*/ 569 w 532"/>
                <a:gd name="T9" fmla="*/ 355 h 304"/>
                <a:gd name="T10" fmla="*/ 599 w 532"/>
                <a:gd name="T11" fmla="*/ 260 h 304"/>
                <a:gd name="T12" fmla="*/ 569 w 532"/>
                <a:gd name="T13" fmla="*/ 103 h 304"/>
                <a:gd name="T14" fmla="*/ 508 w 532"/>
                <a:gd name="T15" fmla="*/ 15 h 304"/>
                <a:gd name="T16" fmla="*/ 227 w 532"/>
                <a:gd name="T17" fmla="*/ 0 h 304"/>
                <a:gd name="T18" fmla="*/ 69 w 532"/>
                <a:gd name="T19" fmla="*/ 0 h 304"/>
                <a:gd name="T20" fmla="*/ 8 w 532"/>
                <a:gd name="T21" fmla="*/ 5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178 w 161"/>
                <a:gd name="T1" fmla="*/ 168 h 221"/>
                <a:gd name="T2" fmla="*/ 165 w 161"/>
                <a:gd name="T3" fmla="*/ 115 h 221"/>
                <a:gd name="T4" fmla="*/ 155 w 161"/>
                <a:gd name="T5" fmla="*/ 54 h 221"/>
                <a:gd name="T6" fmla="*/ 123 w 161"/>
                <a:gd name="T7" fmla="*/ 36 h 221"/>
                <a:gd name="T8" fmla="*/ 101 w 161"/>
                <a:gd name="T9" fmla="*/ 20 h 221"/>
                <a:gd name="T10" fmla="*/ 61 w 161"/>
                <a:gd name="T11" fmla="*/ 0 h 221"/>
                <a:gd name="T12" fmla="*/ 52 w 161"/>
                <a:gd name="T13" fmla="*/ 24 h 221"/>
                <a:gd name="T14" fmla="*/ 14 w 161"/>
                <a:gd name="T15" fmla="*/ 1 h 221"/>
                <a:gd name="T16" fmla="*/ 1 w 161"/>
                <a:gd name="T17" fmla="*/ 29 h 221"/>
                <a:gd name="T18" fmla="*/ 26 w 161"/>
                <a:gd name="T19" fmla="*/ 51 h 221"/>
                <a:gd name="T20" fmla="*/ 22 w 161"/>
                <a:gd name="T21" fmla="*/ 70 h 221"/>
                <a:gd name="T22" fmla="*/ 8 w 161"/>
                <a:gd name="T23" fmla="*/ 82 h 221"/>
                <a:gd name="T24" fmla="*/ 1 w 161"/>
                <a:gd name="T25" fmla="*/ 95 h 221"/>
                <a:gd name="T26" fmla="*/ 0 w 161"/>
                <a:gd name="T27" fmla="*/ 108 h 221"/>
                <a:gd name="T28" fmla="*/ 6 w 161"/>
                <a:gd name="T29" fmla="*/ 125 h 221"/>
                <a:gd name="T30" fmla="*/ 13 w 161"/>
                <a:gd name="T31" fmla="*/ 154 h 221"/>
                <a:gd name="T32" fmla="*/ 17 w 161"/>
                <a:gd name="T33" fmla="*/ 168 h 221"/>
                <a:gd name="T34" fmla="*/ 23 w 161"/>
                <a:gd name="T35" fmla="*/ 178 h 221"/>
                <a:gd name="T36" fmla="*/ 31 w 161"/>
                <a:gd name="T37" fmla="*/ 188 h 221"/>
                <a:gd name="T38" fmla="*/ 41 w 161"/>
                <a:gd name="T39" fmla="*/ 196 h 221"/>
                <a:gd name="T40" fmla="*/ 51 w 161"/>
                <a:gd name="T41" fmla="*/ 204 h 221"/>
                <a:gd name="T42" fmla="*/ 65 w 161"/>
                <a:gd name="T43" fmla="*/ 209 h 221"/>
                <a:gd name="T44" fmla="*/ 80 w 161"/>
                <a:gd name="T45" fmla="*/ 212 h 221"/>
                <a:gd name="T46" fmla="*/ 97 w 161"/>
                <a:gd name="T47" fmla="*/ 214 h 221"/>
                <a:gd name="T48" fmla="*/ 125 w 161"/>
                <a:gd name="T49" fmla="*/ 256 h 221"/>
                <a:gd name="T50" fmla="*/ 183 w 161"/>
                <a:gd name="T51" fmla="*/ 183 h 221"/>
                <a:gd name="T52" fmla="*/ 178 w 161"/>
                <a:gd name="T53" fmla="*/ 16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034 w 1132"/>
                <a:gd name="T1" fmla="*/ 194 h 1016"/>
                <a:gd name="T2" fmla="*/ 1091 w 1132"/>
                <a:gd name="T3" fmla="*/ 223 h 1016"/>
                <a:gd name="T4" fmla="*/ 1142 w 1132"/>
                <a:gd name="T5" fmla="*/ 254 h 1016"/>
                <a:gd name="T6" fmla="*/ 1182 w 1132"/>
                <a:gd name="T7" fmla="*/ 295 h 1016"/>
                <a:gd name="T8" fmla="*/ 1205 w 1132"/>
                <a:gd name="T9" fmla="*/ 356 h 1016"/>
                <a:gd name="T10" fmla="*/ 1245 w 1132"/>
                <a:gd name="T11" fmla="*/ 603 h 1016"/>
                <a:gd name="T12" fmla="*/ 1263 w 1132"/>
                <a:gd name="T13" fmla="*/ 863 h 1016"/>
                <a:gd name="T14" fmla="*/ 1214 w 1132"/>
                <a:gd name="T15" fmla="*/ 1045 h 1016"/>
                <a:gd name="T16" fmla="*/ 1200 w 1132"/>
                <a:gd name="T17" fmla="*/ 1098 h 1016"/>
                <a:gd name="T18" fmla="*/ 1171 w 1132"/>
                <a:gd name="T19" fmla="*/ 1134 h 1016"/>
                <a:gd name="T20" fmla="*/ 1127 w 1132"/>
                <a:gd name="T21" fmla="*/ 1147 h 1016"/>
                <a:gd name="T22" fmla="*/ 1073 w 1132"/>
                <a:gd name="T23" fmla="*/ 1185 h 1016"/>
                <a:gd name="T24" fmla="*/ 974 w 1132"/>
                <a:gd name="T25" fmla="*/ 1051 h 1016"/>
                <a:gd name="T26" fmla="*/ 813 w 1132"/>
                <a:gd name="T27" fmla="*/ 1043 h 1016"/>
                <a:gd name="T28" fmla="*/ 564 w 1132"/>
                <a:gd name="T29" fmla="*/ 1064 h 1016"/>
                <a:gd name="T30" fmla="*/ 503 w 1132"/>
                <a:gd name="T31" fmla="*/ 1073 h 1016"/>
                <a:gd name="T32" fmla="*/ 456 w 1132"/>
                <a:gd name="T33" fmla="*/ 1047 h 1016"/>
                <a:gd name="T34" fmla="*/ 437 w 1132"/>
                <a:gd name="T35" fmla="*/ 984 h 1016"/>
                <a:gd name="T36" fmla="*/ 462 w 1132"/>
                <a:gd name="T37" fmla="*/ 886 h 1016"/>
                <a:gd name="T38" fmla="*/ 497 w 1132"/>
                <a:gd name="T39" fmla="*/ 587 h 1016"/>
                <a:gd name="T40" fmla="*/ 371 w 1132"/>
                <a:gd name="T41" fmla="*/ 476 h 1016"/>
                <a:gd name="T42" fmla="*/ 175 w 1132"/>
                <a:gd name="T43" fmla="*/ 348 h 1016"/>
                <a:gd name="T44" fmla="*/ 65 w 1132"/>
                <a:gd name="T45" fmla="*/ 195 h 1016"/>
                <a:gd name="T46" fmla="*/ 0 w 1132"/>
                <a:gd name="T47" fmla="*/ 85 h 1016"/>
                <a:gd name="T48" fmla="*/ 112 w 1132"/>
                <a:gd name="T49" fmla="*/ 3 h 1016"/>
                <a:gd name="T50" fmla="*/ 269 w 1132"/>
                <a:gd name="T51" fmla="*/ 149 h 1016"/>
                <a:gd name="T52" fmla="*/ 353 w 1132"/>
                <a:gd name="T53" fmla="*/ 191 h 1016"/>
                <a:gd name="T54" fmla="*/ 387 w 1132"/>
                <a:gd name="T55" fmla="*/ 232 h 1016"/>
                <a:gd name="T56" fmla="*/ 407 w 1132"/>
                <a:gd name="T57" fmla="*/ 236 h 1016"/>
                <a:gd name="T58" fmla="*/ 428 w 1132"/>
                <a:gd name="T59" fmla="*/ 240 h 1016"/>
                <a:gd name="T60" fmla="*/ 447 w 1132"/>
                <a:gd name="T61" fmla="*/ 243 h 1016"/>
                <a:gd name="T62" fmla="*/ 476 w 1132"/>
                <a:gd name="T63" fmla="*/ 232 h 1016"/>
                <a:gd name="T64" fmla="*/ 519 w 1132"/>
                <a:gd name="T65" fmla="*/ 211 h 1016"/>
                <a:gd name="T66" fmla="*/ 563 w 1132"/>
                <a:gd name="T67" fmla="*/ 194 h 1016"/>
                <a:gd name="T68" fmla="*/ 609 w 1132"/>
                <a:gd name="T69" fmla="*/ 183 h 1016"/>
                <a:gd name="T70" fmla="*/ 684 w 1132"/>
                <a:gd name="T71" fmla="*/ 157 h 1016"/>
                <a:gd name="T72" fmla="*/ 747 w 1132"/>
                <a:gd name="T73" fmla="*/ 143 h 1016"/>
                <a:gd name="T74" fmla="*/ 765 w 1132"/>
                <a:gd name="T75" fmla="*/ 143 h 1016"/>
                <a:gd name="T76" fmla="*/ 797 w 1132"/>
                <a:gd name="T77" fmla="*/ 143 h 1016"/>
                <a:gd name="T78" fmla="*/ 838 w 1132"/>
                <a:gd name="T79" fmla="*/ 145 h 1016"/>
                <a:gd name="T80" fmla="*/ 880 w 1132"/>
                <a:gd name="T81" fmla="*/ 145 h 1016"/>
                <a:gd name="T82" fmla="*/ 918 w 1132"/>
                <a:gd name="T83" fmla="*/ 147 h 1016"/>
                <a:gd name="T84" fmla="*/ 949 w 1132"/>
                <a:gd name="T85" fmla="*/ 147 h 1016"/>
                <a:gd name="T86" fmla="*/ 965 w 1132"/>
                <a:gd name="T87" fmla="*/ 14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280 w 271"/>
                <a:gd name="T1" fmla="*/ 184 h 365"/>
                <a:gd name="T2" fmla="*/ 300 w 271"/>
                <a:gd name="T3" fmla="*/ 195 h 365"/>
                <a:gd name="T4" fmla="*/ 304 w 271"/>
                <a:gd name="T5" fmla="*/ 222 h 365"/>
                <a:gd name="T6" fmla="*/ 301 w 271"/>
                <a:gd name="T7" fmla="*/ 236 h 365"/>
                <a:gd name="T8" fmla="*/ 298 w 271"/>
                <a:gd name="T9" fmla="*/ 248 h 365"/>
                <a:gd name="T10" fmla="*/ 297 w 271"/>
                <a:gd name="T11" fmla="*/ 255 h 365"/>
                <a:gd name="T12" fmla="*/ 296 w 271"/>
                <a:gd name="T13" fmla="*/ 262 h 365"/>
                <a:gd name="T14" fmla="*/ 292 w 271"/>
                <a:gd name="T15" fmla="*/ 267 h 365"/>
                <a:gd name="T16" fmla="*/ 287 w 271"/>
                <a:gd name="T17" fmla="*/ 271 h 365"/>
                <a:gd name="T18" fmla="*/ 278 w 271"/>
                <a:gd name="T19" fmla="*/ 278 h 365"/>
                <a:gd name="T20" fmla="*/ 265 w 271"/>
                <a:gd name="T21" fmla="*/ 287 h 365"/>
                <a:gd name="T22" fmla="*/ 262 w 271"/>
                <a:gd name="T23" fmla="*/ 308 h 365"/>
                <a:gd name="T24" fmla="*/ 256 w 271"/>
                <a:gd name="T25" fmla="*/ 361 h 365"/>
                <a:gd name="T26" fmla="*/ 214 w 271"/>
                <a:gd name="T27" fmla="*/ 391 h 365"/>
                <a:gd name="T28" fmla="*/ 155 w 271"/>
                <a:gd name="T29" fmla="*/ 427 h 365"/>
                <a:gd name="T30" fmla="*/ 83 w 271"/>
                <a:gd name="T31" fmla="*/ 414 h 365"/>
                <a:gd name="T32" fmla="*/ 52 w 271"/>
                <a:gd name="T33" fmla="*/ 351 h 365"/>
                <a:gd name="T34" fmla="*/ 30 w 271"/>
                <a:gd name="T35" fmla="*/ 308 h 365"/>
                <a:gd name="T36" fmla="*/ 30 w 271"/>
                <a:gd name="T37" fmla="*/ 296 h 365"/>
                <a:gd name="T38" fmla="*/ 17 w 271"/>
                <a:gd name="T39" fmla="*/ 285 h 365"/>
                <a:gd name="T40" fmla="*/ 8 w 271"/>
                <a:gd name="T41" fmla="*/ 273 h 365"/>
                <a:gd name="T42" fmla="*/ 2 w 271"/>
                <a:gd name="T43" fmla="*/ 260 h 365"/>
                <a:gd name="T44" fmla="*/ 0 w 271"/>
                <a:gd name="T45" fmla="*/ 245 h 365"/>
                <a:gd name="T46" fmla="*/ 0 w 271"/>
                <a:gd name="T47" fmla="*/ 230 h 365"/>
                <a:gd name="T48" fmla="*/ 2 w 271"/>
                <a:gd name="T49" fmla="*/ 214 h 365"/>
                <a:gd name="T50" fmla="*/ 6 w 271"/>
                <a:gd name="T51" fmla="*/ 198 h 365"/>
                <a:gd name="T52" fmla="*/ 10 w 271"/>
                <a:gd name="T53" fmla="*/ 180 h 365"/>
                <a:gd name="T54" fmla="*/ 33 w 271"/>
                <a:gd name="T55" fmla="*/ 190 h 365"/>
                <a:gd name="T56" fmla="*/ 33 w 271"/>
                <a:gd name="T57" fmla="*/ 142 h 365"/>
                <a:gd name="T58" fmla="*/ 26 w 271"/>
                <a:gd name="T59" fmla="*/ 68 h 365"/>
                <a:gd name="T60" fmla="*/ 99 w 271"/>
                <a:gd name="T61" fmla="*/ 2 h 365"/>
                <a:gd name="T62" fmla="*/ 184 w 271"/>
                <a:gd name="T63" fmla="*/ 0 h 365"/>
                <a:gd name="T64" fmla="*/ 278 w 271"/>
                <a:gd name="T65" fmla="*/ 66 h 365"/>
                <a:gd name="T66" fmla="*/ 280 w 271"/>
                <a:gd name="T67" fmla="*/ 18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02 w 272"/>
                <a:gd name="T1" fmla="*/ 25 h 214"/>
                <a:gd name="T2" fmla="*/ 256 w 272"/>
                <a:gd name="T3" fmla="*/ 58 h 214"/>
                <a:gd name="T4" fmla="*/ 275 w 272"/>
                <a:gd name="T5" fmla="*/ 72 h 214"/>
                <a:gd name="T6" fmla="*/ 290 w 272"/>
                <a:gd name="T7" fmla="*/ 85 h 214"/>
                <a:gd name="T8" fmla="*/ 300 w 272"/>
                <a:gd name="T9" fmla="*/ 99 h 214"/>
                <a:gd name="T10" fmla="*/ 305 w 272"/>
                <a:gd name="T11" fmla="*/ 113 h 214"/>
                <a:gd name="T12" fmla="*/ 307 w 272"/>
                <a:gd name="T13" fmla="*/ 130 h 214"/>
                <a:gd name="T14" fmla="*/ 305 w 272"/>
                <a:gd name="T15" fmla="*/ 148 h 214"/>
                <a:gd name="T16" fmla="*/ 299 w 272"/>
                <a:gd name="T17" fmla="*/ 167 h 214"/>
                <a:gd name="T18" fmla="*/ 291 w 272"/>
                <a:gd name="T19" fmla="*/ 190 h 214"/>
                <a:gd name="T20" fmla="*/ 288 w 272"/>
                <a:gd name="T21" fmla="*/ 220 h 214"/>
                <a:gd name="T22" fmla="*/ 288 w 272"/>
                <a:gd name="T23" fmla="*/ 245 h 214"/>
                <a:gd name="T24" fmla="*/ 266 w 272"/>
                <a:gd name="T25" fmla="*/ 250 h 214"/>
                <a:gd name="T26" fmla="*/ 251 w 272"/>
                <a:gd name="T27" fmla="*/ 207 h 214"/>
                <a:gd name="T28" fmla="*/ 243 w 272"/>
                <a:gd name="T29" fmla="*/ 173 h 214"/>
                <a:gd name="T30" fmla="*/ 244 w 272"/>
                <a:gd name="T31" fmla="*/ 138 h 214"/>
                <a:gd name="T32" fmla="*/ 255 w 272"/>
                <a:gd name="T33" fmla="*/ 95 h 214"/>
                <a:gd name="T34" fmla="*/ 209 w 272"/>
                <a:gd name="T35" fmla="*/ 65 h 214"/>
                <a:gd name="T36" fmla="*/ 146 w 272"/>
                <a:gd name="T37" fmla="*/ 65 h 214"/>
                <a:gd name="T38" fmla="*/ 133 w 272"/>
                <a:gd name="T39" fmla="*/ 71 h 214"/>
                <a:gd name="T40" fmla="*/ 123 w 272"/>
                <a:gd name="T41" fmla="*/ 76 h 214"/>
                <a:gd name="T42" fmla="*/ 112 w 272"/>
                <a:gd name="T43" fmla="*/ 82 h 214"/>
                <a:gd name="T44" fmla="*/ 102 w 272"/>
                <a:gd name="T45" fmla="*/ 86 h 214"/>
                <a:gd name="T46" fmla="*/ 89 w 272"/>
                <a:gd name="T47" fmla="*/ 91 h 214"/>
                <a:gd name="T48" fmla="*/ 79 w 272"/>
                <a:gd name="T49" fmla="*/ 95 h 214"/>
                <a:gd name="T50" fmla="*/ 67 w 272"/>
                <a:gd name="T51" fmla="*/ 99 h 214"/>
                <a:gd name="T52" fmla="*/ 54 w 272"/>
                <a:gd name="T53" fmla="*/ 102 h 214"/>
                <a:gd name="T54" fmla="*/ 38 w 272"/>
                <a:gd name="T55" fmla="*/ 113 h 214"/>
                <a:gd name="T56" fmla="*/ 46 w 272"/>
                <a:gd name="T57" fmla="*/ 140 h 214"/>
                <a:gd name="T58" fmla="*/ 51 w 272"/>
                <a:gd name="T59" fmla="*/ 162 h 214"/>
                <a:gd name="T60" fmla="*/ 51 w 272"/>
                <a:gd name="T61" fmla="*/ 183 h 214"/>
                <a:gd name="T62" fmla="*/ 45 w 272"/>
                <a:gd name="T63" fmla="*/ 209 h 214"/>
                <a:gd name="T64" fmla="*/ 45 w 272"/>
                <a:gd name="T65" fmla="*/ 250 h 214"/>
                <a:gd name="T66" fmla="*/ 24 w 272"/>
                <a:gd name="T67" fmla="*/ 225 h 214"/>
                <a:gd name="T68" fmla="*/ 10 w 272"/>
                <a:gd name="T69" fmla="*/ 190 h 214"/>
                <a:gd name="T70" fmla="*/ 7 w 272"/>
                <a:gd name="T71" fmla="*/ 174 h 214"/>
                <a:gd name="T72" fmla="*/ 2 w 272"/>
                <a:gd name="T73" fmla="*/ 158 h 214"/>
                <a:gd name="T74" fmla="*/ 0 w 272"/>
                <a:gd name="T75" fmla="*/ 143 h 214"/>
                <a:gd name="T76" fmla="*/ 0 w 272"/>
                <a:gd name="T77" fmla="*/ 126 h 214"/>
                <a:gd name="T78" fmla="*/ 2 w 272"/>
                <a:gd name="T79" fmla="*/ 112 h 214"/>
                <a:gd name="T80" fmla="*/ 8 w 272"/>
                <a:gd name="T81" fmla="*/ 102 h 214"/>
                <a:gd name="T82" fmla="*/ 18 w 272"/>
                <a:gd name="T83" fmla="*/ 92 h 214"/>
                <a:gd name="T84" fmla="*/ 35 w 272"/>
                <a:gd name="T85" fmla="*/ 89 h 214"/>
                <a:gd name="T86" fmla="*/ 38 w 272"/>
                <a:gd name="T87" fmla="*/ 55 h 214"/>
                <a:gd name="T88" fmla="*/ 70 w 272"/>
                <a:gd name="T89" fmla="*/ 15 h 214"/>
                <a:gd name="T90" fmla="*/ 137 w 272"/>
                <a:gd name="T91" fmla="*/ 0 h 214"/>
                <a:gd name="T92" fmla="*/ 202 w 272"/>
                <a:gd name="T93" fmla="*/ 2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89 w 99"/>
                <a:gd name="T1" fmla="*/ 86 h 304"/>
                <a:gd name="T2" fmla="*/ 89 w 99"/>
                <a:gd name="T3" fmla="*/ 141 h 304"/>
                <a:gd name="T4" fmla="*/ 111 w 99"/>
                <a:gd name="T5" fmla="*/ 178 h 304"/>
                <a:gd name="T6" fmla="*/ 110 w 99"/>
                <a:gd name="T7" fmla="*/ 223 h 304"/>
                <a:gd name="T8" fmla="*/ 110 w 99"/>
                <a:gd name="T9" fmla="*/ 290 h 304"/>
                <a:gd name="T10" fmla="*/ 89 w 99"/>
                <a:gd name="T11" fmla="*/ 309 h 304"/>
                <a:gd name="T12" fmla="*/ 61 w 99"/>
                <a:gd name="T13" fmla="*/ 328 h 304"/>
                <a:gd name="T14" fmla="*/ 52 w 99"/>
                <a:gd name="T15" fmla="*/ 355 h 304"/>
                <a:gd name="T16" fmla="*/ 13 w 99"/>
                <a:gd name="T17" fmla="*/ 355 h 304"/>
                <a:gd name="T18" fmla="*/ 0 w 99"/>
                <a:gd name="T19" fmla="*/ 328 h 304"/>
                <a:gd name="T20" fmla="*/ 38 w 99"/>
                <a:gd name="T21" fmla="*/ 322 h 304"/>
                <a:gd name="T22" fmla="*/ 17 w 99"/>
                <a:gd name="T23" fmla="*/ 312 h 304"/>
                <a:gd name="T24" fmla="*/ 1 w 99"/>
                <a:gd name="T25" fmla="*/ 312 h 304"/>
                <a:gd name="T26" fmla="*/ 1 w 99"/>
                <a:gd name="T27" fmla="*/ 290 h 304"/>
                <a:gd name="T28" fmla="*/ 20 w 99"/>
                <a:gd name="T29" fmla="*/ 295 h 304"/>
                <a:gd name="T30" fmla="*/ 57 w 99"/>
                <a:gd name="T31" fmla="*/ 293 h 304"/>
                <a:gd name="T32" fmla="*/ 57 w 99"/>
                <a:gd name="T33" fmla="*/ 273 h 304"/>
                <a:gd name="T34" fmla="*/ 27 w 99"/>
                <a:gd name="T35" fmla="*/ 273 h 304"/>
                <a:gd name="T36" fmla="*/ 0 w 99"/>
                <a:gd name="T37" fmla="*/ 266 h 304"/>
                <a:gd name="T38" fmla="*/ 0 w 99"/>
                <a:gd name="T39" fmla="*/ 239 h 304"/>
                <a:gd name="T40" fmla="*/ 22 w 99"/>
                <a:gd name="T41" fmla="*/ 237 h 304"/>
                <a:gd name="T42" fmla="*/ 48 w 99"/>
                <a:gd name="T43" fmla="*/ 259 h 304"/>
                <a:gd name="T44" fmla="*/ 67 w 99"/>
                <a:gd name="T45" fmla="*/ 250 h 304"/>
                <a:gd name="T46" fmla="*/ 52 w 99"/>
                <a:gd name="T47" fmla="*/ 223 h 304"/>
                <a:gd name="T48" fmla="*/ 71 w 99"/>
                <a:gd name="T49" fmla="*/ 214 h 304"/>
                <a:gd name="T50" fmla="*/ 57 w 99"/>
                <a:gd name="T51" fmla="*/ 197 h 304"/>
                <a:gd name="T52" fmla="*/ 67 w 99"/>
                <a:gd name="T53" fmla="*/ 175 h 304"/>
                <a:gd name="T54" fmla="*/ 38 w 99"/>
                <a:gd name="T55" fmla="*/ 175 h 304"/>
                <a:gd name="T56" fmla="*/ 52 w 99"/>
                <a:gd name="T57" fmla="*/ 158 h 304"/>
                <a:gd name="T58" fmla="*/ 71 w 99"/>
                <a:gd name="T59" fmla="*/ 158 h 304"/>
                <a:gd name="T60" fmla="*/ 89 w 99"/>
                <a:gd name="T61" fmla="*/ 161 h 304"/>
                <a:gd name="T62" fmla="*/ 77 w 99"/>
                <a:gd name="T63" fmla="*/ 127 h 304"/>
                <a:gd name="T64" fmla="*/ 52 w 99"/>
                <a:gd name="T65" fmla="*/ 118 h 304"/>
                <a:gd name="T66" fmla="*/ 13 w 99"/>
                <a:gd name="T67" fmla="*/ 118 h 304"/>
                <a:gd name="T68" fmla="*/ 8 w 99"/>
                <a:gd name="T69" fmla="*/ 98 h 304"/>
                <a:gd name="T70" fmla="*/ 8 w 99"/>
                <a:gd name="T71" fmla="*/ 62 h 304"/>
                <a:gd name="T72" fmla="*/ 4 w 99"/>
                <a:gd name="T73" fmla="*/ 27 h 304"/>
                <a:gd name="T74" fmla="*/ 27 w 99"/>
                <a:gd name="T75" fmla="*/ 0 h 304"/>
                <a:gd name="T76" fmla="*/ 53 w 99"/>
                <a:gd name="T77" fmla="*/ 4 h 304"/>
                <a:gd name="T78" fmla="*/ 72 w 99"/>
                <a:gd name="T79" fmla="*/ 7 h 304"/>
                <a:gd name="T80" fmla="*/ 86 w 99"/>
                <a:gd name="T81" fmla="*/ 12 h 304"/>
                <a:gd name="T82" fmla="*/ 95 w 99"/>
                <a:gd name="T83" fmla="*/ 19 h 304"/>
                <a:gd name="T84" fmla="*/ 99 w 99"/>
                <a:gd name="T85" fmla="*/ 28 h 304"/>
                <a:gd name="T86" fmla="*/ 99 w 99"/>
                <a:gd name="T87" fmla="*/ 42 h 304"/>
                <a:gd name="T88" fmla="*/ 95 w 99"/>
                <a:gd name="T89" fmla="*/ 61 h 304"/>
                <a:gd name="T90" fmla="*/ 89 w 99"/>
                <a:gd name="T91" fmla="*/ 86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0 w 33"/>
                <a:gd name="T1" fmla="*/ 6 h 81"/>
                <a:gd name="T2" fmla="*/ 36 w 33"/>
                <a:gd name="T3" fmla="*/ 29 h 81"/>
                <a:gd name="T4" fmla="*/ 26 w 33"/>
                <a:gd name="T5" fmla="*/ 55 h 81"/>
                <a:gd name="T6" fmla="*/ 38 w 33"/>
                <a:gd name="T7" fmla="*/ 72 h 81"/>
                <a:gd name="T8" fmla="*/ 38 w 33"/>
                <a:gd name="T9" fmla="*/ 95 h 81"/>
                <a:gd name="T10" fmla="*/ 20 w 33"/>
                <a:gd name="T11" fmla="*/ 89 h 81"/>
                <a:gd name="T12" fmla="*/ 0 w 33"/>
                <a:gd name="T13" fmla="*/ 91 h 81"/>
                <a:gd name="T14" fmla="*/ 0 w 33"/>
                <a:gd name="T15" fmla="*/ 59 h 81"/>
                <a:gd name="T16" fmla="*/ 7 w 33"/>
                <a:gd name="T17" fmla="*/ 29 h 81"/>
                <a:gd name="T18" fmla="*/ 3 w 33"/>
                <a:gd name="T19" fmla="*/ 0 h 81"/>
                <a:gd name="T20" fmla="*/ 6 w 33"/>
                <a:gd name="T21" fmla="*/ 1 h 81"/>
                <a:gd name="T22" fmla="*/ 10 w 33"/>
                <a:gd name="T23" fmla="*/ 2 h 81"/>
                <a:gd name="T24" fmla="*/ 16 w 33"/>
                <a:gd name="T25" fmla="*/ 5 h 81"/>
                <a:gd name="T26" fmla="*/ 20 w 33"/>
                <a:gd name="T27" fmla="*/ 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2 w 30"/>
                <a:gd name="T1" fmla="*/ 0 h 84"/>
                <a:gd name="T2" fmla="*/ 9 w 30"/>
                <a:gd name="T3" fmla="*/ 6 h 84"/>
                <a:gd name="T4" fmla="*/ 0 w 30"/>
                <a:gd name="T5" fmla="*/ 36 h 84"/>
                <a:gd name="T6" fmla="*/ 22 w 30"/>
                <a:gd name="T7" fmla="*/ 20 h 84"/>
                <a:gd name="T8" fmla="*/ 16 w 30"/>
                <a:gd name="T9" fmla="*/ 56 h 84"/>
                <a:gd name="T10" fmla="*/ 0 w 30"/>
                <a:gd name="T11" fmla="*/ 58 h 84"/>
                <a:gd name="T12" fmla="*/ 0 w 30"/>
                <a:gd name="T13" fmla="*/ 95 h 84"/>
                <a:gd name="T14" fmla="*/ 16 w 30"/>
                <a:gd name="T15" fmla="*/ 98 h 84"/>
                <a:gd name="T16" fmla="*/ 22 w 30"/>
                <a:gd name="T17" fmla="*/ 72 h 84"/>
                <a:gd name="T18" fmla="*/ 34 w 30"/>
                <a:gd name="T19" fmla="*/ 39 h 84"/>
                <a:gd name="T20" fmla="*/ 3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377 w 353"/>
                <a:gd name="T1" fmla="*/ 0 h 672"/>
                <a:gd name="T2" fmla="*/ 350 w 353"/>
                <a:gd name="T3" fmla="*/ 67 h 672"/>
                <a:gd name="T4" fmla="*/ 287 w 353"/>
                <a:gd name="T5" fmla="*/ 102 h 672"/>
                <a:gd name="T6" fmla="*/ 237 w 353"/>
                <a:gd name="T7" fmla="*/ 113 h 672"/>
                <a:gd name="T8" fmla="*/ 200 w 353"/>
                <a:gd name="T9" fmla="*/ 89 h 672"/>
                <a:gd name="T10" fmla="*/ 184 w 353"/>
                <a:gd name="T11" fmla="*/ 58 h 672"/>
                <a:gd name="T12" fmla="*/ 160 w 353"/>
                <a:gd name="T13" fmla="*/ 127 h 672"/>
                <a:gd name="T14" fmla="*/ 65 w 353"/>
                <a:gd name="T15" fmla="*/ 306 h 672"/>
                <a:gd name="T16" fmla="*/ 21 w 353"/>
                <a:gd name="T17" fmla="*/ 585 h 672"/>
                <a:gd name="T18" fmla="*/ 0 w 353"/>
                <a:gd name="T19" fmla="*/ 786 h 672"/>
                <a:gd name="T20" fmla="*/ 110 w 353"/>
                <a:gd name="T21" fmla="*/ 590 h 672"/>
                <a:gd name="T22" fmla="*/ 237 w 353"/>
                <a:gd name="T23" fmla="*/ 251 h 672"/>
                <a:gd name="T24" fmla="*/ 265 w 353"/>
                <a:gd name="T25" fmla="*/ 179 h 672"/>
                <a:gd name="T26" fmla="*/ 326 w 353"/>
                <a:gd name="T27" fmla="*/ 118 h 672"/>
                <a:gd name="T28" fmla="*/ 372 w 353"/>
                <a:gd name="T29" fmla="*/ 81 h 672"/>
                <a:gd name="T30" fmla="*/ 397 w 353"/>
                <a:gd name="T31" fmla="*/ 55 h 672"/>
                <a:gd name="T32" fmla="*/ 3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65 w 103"/>
                <a:gd name="T1" fmla="*/ 96 h 140"/>
                <a:gd name="T2" fmla="*/ 0 w 103"/>
                <a:gd name="T3" fmla="*/ 166 h 140"/>
                <a:gd name="T4" fmla="*/ 0 w 103"/>
                <a:gd name="T5" fmla="*/ 114 h 140"/>
                <a:gd name="T6" fmla="*/ 77 w 103"/>
                <a:gd name="T7" fmla="*/ 55 h 140"/>
                <a:gd name="T8" fmla="*/ 113 w 103"/>
                <a:gd name="T9" fmla="*/ 0 h 140"/>
                <a:gd name="T10" fmla="*/ 115 w 103"/>
                <a:gd name="T11" fmla="*/ 51 h 140"/>
                <a:gd name="T12" fmla="*/ 65 w 103"/>
                <a:gd name="T13" fmla="*/ 9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16 w 192"/>
                <a:gd name="T1" fmla="*/ 5 h 508"/>
                <a:gd name="T2" fmla="*/ 216 w 192"/>
                <a:gd name="T3" fmla="*/ 56 h 508"/>
                <a:gd name="T4" fmla="*/ 107 w 192"/>
                <a:gd name="T5" fmla="*/ 380 h 508"/>
                <a:gd name="T6" fmla="*/ 57 w 192"/>
                <a:gd name="T7" fmla="*/ 473 h 508"/>
                <a:gd name="T8" fmla="*/ 0 w 192"/>
                <a:gd name="T9" fmla="*/ 592 h 508"/>
                <a:gd name="T10" fmla="*/ 0 w 192"/>
                <a:gd name="T11" fmla="*/ 428 h 508"/>
                <a:gd name="T12" fmla="*/ 53 w 192"/>
                <a:gd name="T13" fmla="*/ 311 h 508"/>
                <a:gd name="T14" fmla="*/ 93 w 192"/>
                <a:gd name="T15" fmla="*/ 308 h 508"/>
                <a:gd name="T16" fmla="*/ 93 w 192"/>
                <a:gd name="T17" fmla="*/ 247 h 508"/>
                <a:gd name="T18" fmla="*/ 93 w 192"/>
                <a:gd name="T19" fmla="*/ 169 h 508"/>
                <a:gd name="T20" fmla="*/ 99 w 192"/>
                <a:gd name="T21" fmla="*/ 111 h 508"/>
                <a:gd name="T22" fmla="*/ 143 w 192"/>
                <a:gd name="T23" fmla="*/ 45 h 508"/>
                <a:gd name="T24" fmla="*/ 171 w 192"/>
                <a:gd name="T25" fmla="*/ 34 h 508"/>
                <a:gd name="T26" fmla="*/ 180 w 192"/>
                <a:gd name="T27" fmla="*/ 0 h 508"/>
                <a:gd name="T28" fmla="*/ 216 w 192"/>
                <a:gd name="T29" fmla="*/ 5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74 w 65"/>
                <a:gd name="T1" fmla="*/ 34 h 90"/>
                <a:gd name="T2" fmla="*/ 35 w 65"/>
                <a:gd name="T3" fmla="*/ 61 h 90"/>
                <a:gd name="T4" fmla="*/ 0 w 65"/>
                <a:gd name="T5" fmla="*/ 105 h 90"/>
                <a:gd name="T6" fmla="*/ 22 w 65"/>
                <a:gd name="T7" fmla="*/ 13 h 90"/>
                <a:gd name="T8" fmla="*/ 47 w 65"/>
                <a:gd name="T9" fmla="*/ 0 h 90"/>
                <a:gd name="T10" fmla="*/ 74 w 65"/>
                <a:gd name="T11" fmla="*/ 3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54 w 225"/>
                <a:gd name="T1" fmla="*/ 16 h 594"/>
                <a:gd name="T2" fmla="*/ 185 w 225"/>
                <a:gd name="T3" fmla="*/ 0 h 594"/>
                <a:gd name="T4" fmla="*/ 167 w 225"/>
                <a:gd name="T5" fmla="*/ 50 h 594"/>
                <a:gd name="T6" fmla="*/ 173 w 225"/>
                <a:gd name="T7" fmla="*/ 84 h 594"/>
                <a:gd name="T8" fmla="*/ 96 w 225"/>
                <a:gd name="T9" fmla="*/ 224 h 594"/>
                <a:gd name="T10" fmla="*/ 18 w 225"/>
                <a:gd name="T11" fmla="*/ 455 h 594"/>
                <a:gd name="T12" fmla="*/ 0 w 225"/>
                <a:gd name="T13" fmla="*/ 693 h 594"/>
                <a:gd name="T14" fmla="*/ 106 w 225"/>
                <a:gd name="T15" fmla="*/ 509 h 594"/>
                <a:gd name="T16" fmla="*/ 205 w 225"/>
                <a:gd name="T17" fmla="*/ 86 h 594"/>
                <a:gd name="T18" fmla="*/ 228 w 225"/>
                <a:gd name="T19" fmla="*/ 69 h 594"/>
                <a:gd name="T20" fmla="*/ 254 w 225"/>
                <a:gd name="T21" fmla="*/ 1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19 w 295"/>
                <a:gd name="T1" fmla="*/ 131 h 210"/>
                <a:gd name="T2" fmla="*/ 152 w 295"/>
                <a:gd name="T3" fmla="*/ 54 h 210"/>
                <a:gd name="T4" fmla="*/ 116 w 295"/>
                <a:gd name="T5" fmla="*/ 46 h 210"/>
                <a:gd name="T6" fmla="*/ 81 w 295"/>
                <a:gd name="T7" fmla="*/ 0 h 210"/>
                <a:gd name="T8" fmla="*/ 43 w 295"/>
                <a:gd name="T9" fmla="*/ 0 h 210"/>
                <a:gd name="T10" fmla="*/ 0 w 295"/>
                <a:gd name="T11" fmla="*/ 58 h 210"/>
                <a:gd name="T12" fmla="*/ 19 w 295"/>
                <a:gd name="T13" fmla="*/ 74 h 210"/>
                <a:gd name="T14" fmla="*/ 62 w 295"/>
                <a:gd name="T15" fmla="*/ 65 h 210"/>
                <a:gd name="T16" fmla="*/ 81 w 295"/>
                <a:gd name="T17" fmla="*/ 36 h 210"/>
                <a:gd name="T18" fmla="*/ 97 w 295"/>
                <a:gd name="T19" fmla="*/ 62 h 210"/>
                <a:gd name="T20" fmla="*/ 97 w 295"/>
                <a:gd name="T21" fmla="*/ 123 h 210"/>
                <a:gd name="T22" fmla="*/ 124 w 295"/>
                <a:gd name="T23" fmla="*/ 131 h 210"/>
                <a:gd name="T24" fmla="*/ 124 w 295"/>
                <a:gd name="T25" fmla="*/ 78 h 210"/>
                <a:gd name="T26" fmla="*/ 165 w 295"/>
                <a:gd name="T27" fmla="*/ 103 h 210"/>
                <a:gd name="T28" fmla="*/ 156 w 295"/>
                <a:gd name="T29" fmla="*/ 168 h 210"/>
                <a:gd name="T30" fmla="*/ 165 w 295"/>
                <a:gd name="T31" fmla="*/ 193 h 210"/>
                <a:gd name="T32" fmla="*/ 184 w 295"/>
                <a:gd name="T33" fmla="*/ 156 h 210"/>
                <a:gd name="T34" fmla="*/ 204 w 295"/>
                <a:gd name="T35" fmla="*/ 168 h 210"/>
                <a:gd name="T36" fmla="*/ 200 w 295"/>
                <a:gd name="T37" fmla="*/ 208 h 210"/>
                <a:gd name="T38" fmla="*/ 224 w 295"/>
                <a:gd name="T39" fmla="*/ 229 h 210"/>
                <a:gd name="T40" fmla="*/ 224 w 295"/>
                <a:gd name="T41" fmla="*/ 180 h 210"/>
                <a:gd name="T42" fmla="*/ 251 w 295"/>
                <a:gd name="T43" fmla="*/ 188 h 210"/>
                <a:gd name="T44" fmla="*/ 251 w 295"/>
                <a:gd name="T45" fmla="*/ 245 h 210"/>
                <a:gd name="T46" fmla="*/ 270 w 295"/>
                <a:gd name="T47" fmla="*/ 229 h 210"/>
                <a:gd name="T48" fmla="*/ 258 w 295"/>
                <a:gd name="T49" fmla="*/ 168 h 210"/>
                <a:gd name="T50" fmla="*/ 293 w 295"/>
                <a:gd name="T51" fmla="*/ 196 h 210"/>
                <a:gd name="T52" fmla="*/ 298 w 295"/>
                <a:gd name="T53" fmla="*/ 240 h 210"/>
                <a:gd name="T54" fmla="*/ 333 w 295"/>
                <a:gd name="T55" fmla="*/ 240 h 210"/>
                <a:gd name="T56" fmla="*/ 325 w 295"/>
                <a:gd name="T57" fmla="*/ 184 h 210"/>
                <a:gd name="T58" fmla="*/ 274 w 295"/>
                <a:gd name="T59" fmla="*/ 147 h 210"/>
                <a:gd name="T60" fmla="*/ 271 w 295"/>
                <a:gd name="T61" fmla="*/ 145 h 210"/>
                <a:gd name="T62" fmla="*/ 265 w 295"/>
                <a:gd name="T63" fmla="*/ 144 h 210"/>
                <a:gd name="T64" fmla="*/ 256 w 295"/>
                <a:gd name="T65" fmla="*/ 141 h 210"/>
                <a:gd name="T66" fmla="*/ 245 w 295"/>
                <a:gd name="T67" fmla="*/ 139 h 210"/>
                <a:gd name="T68" fmla="*/ 235 w 295"/>
                <a:gd name="T69" fmla="*/ 135 h 210"/>
                <a:gd name="T70" fmla="*/ 226 w 295"/>
                <a:gd name="T71" fmla="*/ 133 h 210"/>
                <a:gd name="T72" fmla="*/ 221 w 295"/>
                <a:gd name="T73" fmla="*/ 132 h 210"/>
                <a:gd name="T74" fmla="*/ 219 w 295"/>
                <a:gd name="T75" fmla="*/ 13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98 w 116"/>
                <a:gd name="T1" fmla="*/ 48 h 159"/>
                <a:gd name="T2" fmla="*/ 77 w 116"/>
                <a:gd name="T3" fmla="*/ 40 h 159"/>
                <a:gd name="T4" fmla="*/ 56 w 116"/>
                <a:gd name="T5" fmla="*/ 19 h 159"/>
                <a:gd name="T6" fmla="*/ 35 w 116"/>
                <a:gd name="T7" fmla="*/ 16 h 159"/>
                <a:gd name="T8" fmla="*/ 15 w 116"/>
                <a:gd name="T9" fmla="*/ 0 h 159"/>
                <a:gd name="T10" fmla="*/ 15 w 116"/>
                <a:gd name="T11" fmla="*/ 32 h 159"/>
                <a:gd name="T12" fmla="*/ 35 w 116"/>
                <a:gd name="T13" fmla="*/ 40 h 159"/>
                <a:gd name="T14" fmla="*/ 64 w 116"/>
                <a:gd name="T15" fmla="*/ 48 h 159"/>
                <a:gd name="T16" fmla="*/ 61 w 116"/>
                <a:gd name="T17" fmla="*/ 112 h 159"/>
                <a:gd name="T18" fmla="*/ 61 w 116"/>
                <a:gd name="T19" fmla="*/ 132 h 159"/>
                <a:gd name="T20" fmla="*/ 84 w 116"/>
                <a:gd name="T21" fmla="*/ 156 h 159"/>
                <a:gd name="T22" fmla="*/ 71 w 116"/>
                <a:gd name="T23" fmla="*/ 160 h 159"/>
                <a:gd name="T24" fmla="*/ 45 w 116"/>
                <a:gd name="T25" fmla="*/ 142 h 159"/>
                <a:gd name="T26" fmla="*/ 0 w 116"/>
                <a:gd name="T27" fmla="*/ 142 h 159"/>
                <a:gd name="T28" fmla="*/ 8 w 116"/>
                <a:gd name="T29" fmla="*/ 169 h 159"/>
                <a:gd name="T30" fmla="*/ 56 w 116"/>
                <a:gd name="T31" fmla="*/ 187 h 159"/>
                <a:gd name="T32" fmla="*/ 87 w 116"/>
                <a:gd name="T33" fmla="*/ 187 h 159"/>
                <a:gd name="T34" fmla="*/ 131 w 116"/>
                <a:gd name="T35" fmla="*/ 155 h 159"/>
                <a:gd name="T36" fmla="*/ 111 w 116"/>
                <a:gd name="T37" fmla="*/ 126 h 159"/>
                <a:gd name="T38" fmla="*/ 111 w 116"/>
                <a:gd name="T39" fmla="*/ 95 h 159"/>
                <a:gd name="T40" fmla="*/ 103 w 116"/>
                <a:gd name="T41" fmla="*/ 62 h 159"/>
                <a:gd name="T42" fmla="*/ 98 w 116"/>
                <a:gd name="T43" fmla="*/ 4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52 w 47"/>
                <a:gd name="T1" fmla="*/ 13 h 41"/>
                <a:gd name="T2" fmla="*/ 10 w 47"/>
                <a:gd name="T3" fmla="*/ 0 h 41"/>
                <a:gd name="T4" fmla="*/ 0 w 47"/>
                <a:gd name="T5" fmla="*/ 13 h 41"/>
                <a:gd name="T6" fmla="*/ 10 w 47"/>
                <a:gd name="T7" fmla="*/ 26 h 41"/>
                <a:gd name="T8" fmla="*/ 51 w 47"/>
                <a:gd name="T9" fmla="*/ 47 h 41"/>
                <a:gd name="T10" fmla="*/ 54 w 47"/>
                <a:gd name="T11" fmla="*/ 32 h 41"/>
                <a:gd name="T12" fmla="*/ 54 w 47"/>
                <a:gd name="T13" fmla="*/ 28 h 41"/>
                <a:gd name="T14" fmla="*/ 53 w 47"/>
                <a:gd name="T15" fmla="*/ 19 h 41"/>
                <a:gd name="T16" fmla="*/ 52 w 47"/>
                <a:gd name="T17" fmla="*/ 14 h 41"/>
                <a:gd name="T18" fmla="*/ 52 w 47"/>
                <a:gd name="T19" fmla="*/ 13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39 w 40"/>
                <a:gd name="T1" fmla="*/ 26 h 36"/>
                <a:gd name="T2" fmla="*/ 8 w 40"/>
                <a:gd name="T3" fmla="*/ 0 h 36"/>
                <a:gd name="T4" fmla="*/ 0 w 40"/>
                <a:gd name="T5" fmla="*/ 20 h 36"/>
                <a:gd name="T6" fmla="*/ 16 w 40"/>
                <a:gd name="T7" fmla="*/ 40 h 36"/>
                <a:gd name="T8" fmla="*/ 45 w 40"/>
                <a:gd name="T9" fmla="*/ 42 h 36"/>
                <a:gd name="T10" fmla="*/ 44 w 40"/>
                <a:gd name="T11" fmla="*/ 40 h 36"/>
                <a:gd name="T12" fmla="*/ 43 w 40"/>
                <a:gd name="T13" fmla="*/ 33 h 36"/>
                <a:gd name="T14" fmla="*/ 41 w 40"/>
                <a:gd name="T15" fmla="*/ 28 h 36"/>
                <a:gd name="T16" fmla="*/ 39 w 40"/>
                <a:gd name="T17" fmla="*/ 2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4 w 38"/>
                <a:gd name="T1" fmla="*/ 16 h 32"/>
                <a:gd name="T2" fmla="*/ 5 w 38"/>
                <a:gd name="T3" fmla="*/ 0 h 32"/>
                <a:gd name="T4" fmla="*/ 0 w 38"/>
                <a:gd name="T5" fmla="*/ 16 h 32"/>
                <a:gd name="T6" fmla="*/ 19 w 38"/>
                <a:gd name="T7" fmla="*/ 32 h 32"/>
                <a:gd name="T8" fmla="*/ 43 w 38"/>
                <a:gd name="T9" fmla="*/ 37 h 32"/>
                <a:gd name="T10" fmla="*/ 43 w 38"/>
                <a:gd name="T11" fmla="*/ 21 h 32"/>
                <a:gd name="T12" fmla="*/ 34 w 38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28 w 35"/>
                <a:gd name="T1" fmla="*/ 18 h 30"/>
                <a:gd name="T2" fmla="*/ 0 w 35"/>
                <a:gd name="T3" fmla="*/ 0 h 30"/>
                <a:gd name="T4" fmla="*/ 0 w 35"/>
                <a:gd name="T5" fmla="*/ 34 h 30"/>
                <a:gd name="T6" fmla="*/ 25 w 35"/>
                <a:gd name="T7" fmla="*/ 35 h 30"/>
                <a:gd name="T8" fmla="*/ 38 w 35"/>
                <a:gd name="T9" fmla="*/ 29 h 30"/>
                <a:gd name="T10" fmla="*/ 28 w 3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53 h 58"/>
                <a:gd name="T2" fmla="*/ 0 w 81"/>
                <a:gd name="T3" fmla="*/ 68 h 58"/>
                <a:gd name="T4" fmla="*/ 8 w 81"/>
                <a:gd name="T5" fmla="*/ 66 h 58"/>
                <a:gd name="T6" fmla="*/ 16 w 81"/>
                <a:gd name="T7" fmla="*/ 62 h 58"/>
                <a:gd name="T8" fmla="*/ 24 w 81"/>
                <a:gd name="T9" fmla="*/ 55 h 58"/>
                <a:gd name="T10" fmla="*/ 34 w 81"/>
                <a:gd name="T11" fmla="*/ 48 h 58"/>
                <a:gd name="T12" fmla="*/ 41 w 81"/>
                <a:gd name="T13" fmla="*/ 26 h 58"/>
                <a:gd name="T14" fmla="*/ 71 w 81"/>
                <a:gd name="T15" fmla="*/ 21 h 58"/>
                <a:gd name="T16" fmla="*/ 90 w 81"/>
                <a:gd name="T17" fmla="*/ 12 h 58"/>
                <a:gd name="T18" fmla="*/ 39 w 81"/>
                <a:gd name="T19" fmla="*/ 1 h 58"/>
                <a:gd name="T20" fmla="*/ 0 w 81"/>
                <a:gd name="T21" fmla="*/ 0 h 58"/>
                <a:gd name="T22" fmla="*/ 0 w 81"/>
                <a:gd name="T23" fmla="*/ 14 h 58"/>
                <a:gd name="T24" fmla="*/ 32 w 81"/>
                <a:gd name="T25" fmla="*/ 19 h 58"/>
                <a:gd name="T26" fmla="*/ 23 w 81"/>
                <a:gd name="T27" fmla="*/ 41 h 58"/>
                <a:gd name="T28" fmla="*/ 17 w 81"/>
                <a:gd name="T29" fmla="*/ 45 h 58"/>
                <a:gd name="T30" fmla="*/ 11 w 81"/>
                <a:gd name="T31" fmla="*/ 48 h 58"/>
                <a:gd name="T32" fmla="*/ 6 w 81"/>
                <a:gd name="T33" fmla="*/ 52 h 58"/>
                <a:gd name="T34" fmla="*/ 0 w 81"/>
                <a:gd name="T35" fmla="*/ 5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24 w 109"/>
                <a:gd name="T1" fmla="*/ 16 h 61"/>
                <a:gd name="T2" fmla="*/ 124 w 109"/>
                <a:gd name="T3" fmla="*/ 2 h 61"/>
                <a:gd name="T4" fmla="*/ 97 w 109"/>
                <a:gd name="T5" fmla="*/ 0 h 61"/>
                <a:gd name="T6" fmla="*/ 47 w 109"/>
                <a:gd name="T7" fmla="*/ 0 h 61"/>
                <a:gd name="T8" fmla="*/ 20 w 109"/>
                <a:gd name="T9" fmla="*/ 0 h 61"/>
                <a:gd name="T10" fmla="*/ 0 w 109"/>
                <a:gd name="T11" fmla="*/ 1 h 61"/>
                <a:gd name="T12" fmla="*/ 0 w 109"/>
                <a:gd name="T13" fmla="*/ 13 h 61"/>
                <a:gd name="T14" fmla="*/ 33 w 109"/>
                <a:gd name="T15" fmla="*/ 16 h 61"/>
                <a:gd name="T16" fmla="*/ 26 w 109"/>
                <a:gd name="T17" fmla="*/ 42 h 61"/>
                <a:gd name="T18" fmla="*/ 18 w 109"/>
                <a:gd name="T19" fmla="*/ 46 h 61"/>
                <a:gd name="T20" fmla="*/ 11 w 109"/>
                <a:gd name="T21" fmla="*/ 49 h 61"/>
                <a:gd name="T22" fmla="*/ 7 w 109"/>
                <a:gd name="T23" fmla="*/ 53 h 61"/>
                <a:gd name="T24" fmla="*/ 0 w 109"/>
                <a:gd name="T25" fmla="*/ 54 h 61"/>
                <a:gd name="T26" fmla="*/ 0 w 109"/>
                <a:gd name="T27" fmla="*/ 69 h 61"/>
                <a:gd name="T28" fmla="*/ 8 w 109"/>
                <a:gd name="T29" fmla="*/ 67 h 61"/>
                <a:gd name="T30" fmla="*/ 16 w 109"/>
                <a:gd name="T31" fmla="*/ 63 h 61"/>
                <a:gd name="T32" fmla="*/ 25 w 109"/>
                <a:gd name="T33" fmla="*/ 60 h 61"/>
                <a:gd name="T34" fmla="*/ 34 w 109"/>
                <a:gd name="T35" fmla="*/ 53 h 61"/>
                <a:gd name="T36" fmla="*/ 51 w 109"/>
                <a:gd name="T37" fmla="*/ 21 h 61"/>
                <a:gd name="T38" fmla="*/ 76 w 109"/>
                <a:gd name="T39" fmla="*/ 23 h 61"/>
                <a:gd name="T40" fmla="*/ 81 w 109"/>
                <a:gd name="T41" fmla="*/ 36 h 61"/>
                <a:gd name="T42" fmla="*/ 86 w 109"/>
                <a:gd name="T43" fmla="*/ 45 h 61"/>
                <a:gd name="T44" fmla="*/ 92 w 109"/>
                <a:gd name="T45" fmla="*/ 54 h 61"/>
                <a:gd name="T46" fmla="*/ 97 w 109"/>
                <a:gd name="T47" fmla="*/ 61 h 61"/>
                <a:gd name="T48" fmla="*/ 102 w 109"/>
                <a:gd name="T49" fmla="*/ 65 h 61"/>
                <a:gd name="T50" fmla="*/ 108 w 109"/>
                <a:gd name="T51" fmla="*/ 69 h 61"/>
                <a:gd name="T52" fmla="*/ 116 w 109"/>
                <a:gd name="T53" fmla="*/ 70 h 61"/>
                <a:gd name="T54" fmla="*/ 124 w 109"/>
                <a:gd name="T55" fmla="*/ 69 h 61"/>
                <a:gd name="T56" fmla="*/ 124 w 109"/>
                <a:gd name="T57" fmla="*/ 54 h 61"/>
                <a:gd name="T58" fmla="*/ 111 w 109"/>
                <a:gd name="T59" fmla="*/ 56 h 61"/>
                <a:gd name="T60" fmla="*/ 101 w 109"/>
                <a:gd name="T61" fmla="*/ 52 h 61"/>
                <a:gd name="T62" fmla="*/ 96 w 109"/>
                <a:gd name="T63" fmla="*/ 38 h 61"/>
                <a:gd name="T64" fmla="*/ 92 w 109"/>
                <a:gd name="T65" fmla="*/ 16 h 61"/>
                <a:gd name="T66" fmla="*/ 115 w 109"/>
                <a:gd name="T67" fmla="*/ 14 h 61"/>
                <a:gd name="T68" fmla="*/ 124 w 109"/>
                <a:gd name="T69" fmla="*/ 16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47 w 43"/>
                <a:gd name="T1" fmla="*/ 12 h 60"/>
                <a:gd name="T2" fmla="*/ 47 w 43"/>
                <a:gd name="T3" fmla="*/ 0 h 60"/>
                <a:gd name="T4" fmla="*/ 0 w 43"/>
                <a:gd name="T5" fmla="*/ 2 h 60"/>
                <a:gd name="T6" fmla="*/ 5 w 43"/>
                <a:gd name="T7" fmla="*/ 27 h 60"/>
                <a:gd name="T8" fmla="*/ 13 w 43"/>
                <a:gd name="T9" fmla="*/ 46 h 60"/>
                <a:gd name="T10" fmla="*/ 21 w 43"/>
                <a:gd name="T11" fmla="*/ 60 h 60"/>
                <a:gd name="T12" fmla="*/ 32 w 43"/>
                <a:gd name="T13" fmla="*/ 67 h 60"/>
                <a:gd name="T14" fmla="*/ 34 w 43"/>
                <a:gd name="T15" fmla="*/ 69 h 60"/>
                <a:gd name="T16" fmla="*/ 38 w 43"/>
                <a:gd name="T17" fmla="*/ 70 h 60"/>
                <a:gd name="T18" fmla="*/ 42 w 43"/>
                <a:gd name="T19" fmla="*/ 70 h 60"/>
                <a:gd name="T20" fmla="*/ 47 w 43"/>
                <a:gd name="T21" fmla="*/ 69 h 60"/>
                <a:gd name="T22" fmla="*/ 47 w 43"/>
                <a:gd name="T23" fmla="*/ 54 h 60"/>
                <a:gd name="T24" fmla="*/ 34 w 43"/>
                <a:gd name="T25" fmla="*/ 54 h 60"/>
                <a:gd name="T26" fmla="*/ 25 w 43"/>
                <a:gd name="T27" fmla="*/ 48 h 60"/>
                <a:gd name="T28" fmla="*/ 20 w 43"/>
                <a:gd name="T29" fmla="*/ 34 h 60"/>
                <a:gd name="T30" fmla="*/ 15 w 43"/>
                <a:gd name="T31" fmla="*/ 12 h 60"/>
                <a:gd name="T32" fmla="*/ 38 w 43"/>
                <a:gd name="T33" fmla="*/ 11 h 60"/>
                <a:gd name="T34" fmla="*/ 47 w 43"/>
                <a:gd name="T35" fmla="*/ 1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21 w 220"/>
                <a:gd name="T1" fmla="*/ 98 h 221"/>
                <a:gd name="T2" fmla="*/ 146 w 220"/>
                <a:gd name="T3" fmla="*/ 108 h 221"/>
                <a:gd name="T4" fmla="*/ 163 w 220"/>
                <a:gd name="T5" fmla="*/ 115 h 221"/>
                <a:gd name="T6" fmla="*/ 172 w 220"/>
                <a:gd name="T7" fmla="*/ 121 h 221"/>
                <a:gd name="T8" fmla="*/ 177 w 220"/>
                <a:gd name="T9" fmla="*/ 127 h 221"/>
                <a:gd name="T10" fmla="*/ 181 w 220"/>
                <a:gd name="T11" fmla="*/ 135 h 221"/>
                <a:gd name="T12" fmla="*/ 184 w 220"/>
                <a:gd name="T13" fmla="*/ 144 h 221"/>
                <a:gd name="T14" fmla="*/ 190 w 220"/>
                <a:gd name="T15" fmla="*/ 157 h 221"/>
                <a:gd name="T16" fmla="*/ 201 w 220"/>
                <a:gd name="T17" fmla="*/ 176 h 221"/>
                <a:gd name="T18" fmla="*/ 220 w 220"/>
                <a:gd name="T19" fmla="*/ 136 h 221"/>
                <a:gd name="T20" fmla="*/ 223 w 220"/>
                <a:gd name="T21" fmla="*/ 91 h 221"/>
                <a:gd name="T22" fmla="*/ 221 w 220"/>
                <a:gd name="T23" fmla="*/ 46 h 221"/>
                <a:gd name="T24" fmla="*/ 218 w 220"/>
                <a:gd name="T25" fmla="*/ 0 h 221"/>
                <a:gd name="T26" fmla="*/ 247 w 220"/>
                <a:gd name="T27" fmla="*/ 57 h 221"/>
                <a:gd name="T28" fmla="*/ 245 w 220"/>
                <a:gd name="T29" fmla="*/ 100 h 221"/>
                <a:gd name="T30" fmla="*/ 243 w 220"/>
                <a:gd name="T31" fmla="*/ 136 h 221"/>
                <a:gd name="T32" fmla="*/ 236 w 220"/>
                <a:gd name="T33" fmla="*/ 171 h 221"/>
                <a:gd name="T34" fmla="*/ 226 w 220"/>
                <a:gd name="T35" fmla="*/ 211 h 221"/>
                <a:gd name="T36" fmla="*/ 194 w 220"/>
                <a:gd name="T37" fmla="*/ 218 h 221"/>
                <a:gd name="T38" fmla="*/ 149 w 220"/>
                <a:gd name="T39" fmla="*/ 259 h 221"/>
                <a:gd name="T40" fmla="*/ 83 w 220"/>
                <a:gd name="T41" fmla="*/ 259 h 221"/>
                <a:gd name="T42" fmla="*/ 36 w 220"/>
                <a:gd name="T43" fmla="*/ 225 h 221"/>
                <a:gd name="T44" fmla="*/ 15 w 220"/>
                <a:gd name="T45" fmla="*/ 188 h 221"/>
                <a:gd name="T46" fmla="*/ 2 w 220"/>
                <a:gd name="T47" fmla="*/ 139 h 221"/>
                <a:gd name="T48" fmla="*/ 0 w 220"/>
                <a:gd name="T49" fmla="*/ 100 h 221"/>
                <a:gd name="T50" fmla="*/ 2 w 220"/>
                <a:gd name="T51" fmla="*/ 63 h 221"/>
                <a:gd name="T52" fmla="*/ 12 w 220"/>
                <a:gd name="T53" fmla="*/ 29 h 221"/>
                <a:gd name="T54" fmla="*/ 19 w 220"/>
                <a:gd name="T55" fmla="*/ 67 h 221"/>
                <a:gd name="T56" fmla="*/ 24 w 220"/>
                <a:gd name="T57" fmla="*/ 103 h 221"/>
                <a:gd name="T58" fmla="*/ 28 w 220"/>
                <a:gd name="T59" fmla="*/ 138 h 221"/>
                <a:gd name="T60" fmla="*/ 38 w 220"/>
                <a:gd name="T61" fmla="*/ 173 h 221"/>
                <a:gd name="T62" fmla="*/ 43 w 220"/>
                <a:gd name="T63" fmla="*/ 156 h 221"/>
                <a:gd name="T64" fmla="*/ 47 w 220"/>
                <a:gd name="T65" fmla="*/ 142 h 221"/>
                <a:gd name="T66" fmla="*/ 52 w 220"/>
                <a:gd name="T67" fmla="*/ 130 h 221"/>
                <a:gd name="T68" fmla="*/ 56 w 220"/>
                <a:gd name="T69" fmla="*/ 122 h 221"/>
                <a:gd name="T70" fmla="*/ 64 w 220"/>
                <a:gd name="T71" fmla="*/ 116 h 221"/>
                <a:gd name="T72" fmla="*/ 73 w 220"/>
                <a:gd name="T73" fmla="*/ 110 h 221"/>
                <a:gd name="T74" fmla="*/ 86 w 220"/>
                <a:gd name="T75" fmla="*/ 107 h 221"/>
                <a:gd name="T76" fmla="*/ 104 w 220"/>
                <a:gd name="T77" fmla="*/ 102 h 221"/>
                <a:gd name="T78" fmla="*/ 104 w 220"/>
                <a:gd name="T79" fmla="*/ 118 h 221"/>
                <a:gd name="T80" fmla="*/ 92 w 220"/>
                <a:gd name="T81" fmla="*/ 127 h 221"/>
                <a:gd name="T82" fmla="*/ 83 w 220"/>
                <a:gd name="T83" fmla="*/ 135 h 221"/>
                <a:gd name="T84" fmla="*/ 76 w 220"/>
                <a:gd name="T85" fmla="*/ 142 h 221"/>
                <a:gd name="T86" fmla="*/ 74 w 220"/>
                <a:gd name="T87" fmla="*/ 149 h 221"/>
                <a:gd name="T88" fmla="*/ 73 w 220"/>
                <a:gd name="T89" fmla="*/ 157 h 221"/>
                <a:gd name="T90" fmla="*/ 75 w 220"/>
                <a:gd name="T91" fmla="*/ 169 h 221"/>
                <a:gd name="T92" fmla="*/ 76 w 220"/>
                <a:gd name="T93" fmla="*/ 182 h 221"/>
                <a:gd name="T94" fmla="*/ 81 w 220"/>
                <a:gd name="T95" fmla="*/ 198 h 221"/>
                <a:gd name="T96" fmla="*/ 103 w 220"/>
                <a:gd name="T97" fmla="*/ 198 h 221"/>
                <a:gd name="T98" fmla="*/ 103 w 220"/>
                <a:gd name="T99" fmla="*/ 173 h 221"/>
                <a:gd name="T100" fmla="*/ 119 w 220"/>
                <a:gd name="T101" fmla="*/ 176 h 221"/>
                <a:gd name="T102" fmla="*/ 126 w 220"/>
                <a:gd name="T103" fmla="*/ 205 h 221"/>
                <a:gd name="T104" fmla="*/ 152 w 220"/>
                <a:gd name="T105" fmla="*/ 205 h 221"/>
                <a:gd name="T106" fmla="*/ 164 w 220"/>
                <a:gd name="T107" fmla="*/ 176 h 221"/>
                <a:gd name="T108" fmla="*/ 162 w 220"/>
                <a:gd name="T109" fmla="*/ 163 h 221"/>
                <a:gd name="T110" fmla="*/ 158 w 220"/>
                <a:gd name="T111" fmla="*/ 152 h 221"/>
                <a:gd name="T112" fmla="*/ 155 w 220"/>
                <a:gd name="T113" fmla="*/ 144 h 221"/>
                <a:gd name="T114" fmla="*/ 150 w 220"/>
                <a:gd name="T115" fmla="*/ 138 h 221"/>
                <a:gd name="T116" fmla="*/ 145 w 220"/>
                <a:gd name="T117" fmla="*/ 134 h 221"/>
                <a:gd name="T118" fmla="*/ 138 w 220"/>
                <a:gd name="T119" fmla="*/ 129 h 221"/>
                <a:gd name="T120" fmla="*/ 128 w 220"/>
                <a:gd name="T121" fmla="*/ 124 h 221"/>
                <a:gd name="T122" fmla="*/ 117 w 220"/>
                <a:gd name="T123" fmla="*/ 118 h 221"/>
                <a:gd name="T124" fmla="*/ 121 w 220"/>
                <a:gd name="T125" fmla="*/ 9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33 w 119"/>
                <a:gd name="T1" fmla="*/ 108 h 156"/>
                <a:gd name="T2" fmla="*/ 116 w 119"/>
                <a:gd name="T3" fmla="*/ 157 h 156"/>
                <a:gd name="T4" fmla="*/ 68 w 119"/>
                <a:gd name="T5" fmla="*/ 185 h 156"/>
                <a:gd name="T6" fmla="*/ 0 w 119"/>
                <a:gd name="T7" fmla="*/ 72 h 156"/>
                <a:gd name="T8" fmla="*/ 31 w 119"/>
                <a:gd name="T9" fmla="*/ 40 h 156"/>
                <a:gd name="T10" fmla="*/ 53 w 119"/>
                <a:gd name="T11" fmla="*/ 0 h 156"/>
                <a:gd name="T12" fmla="*/ 133 w 119"/>
                <a:gd name="T13" fmla="*/ 10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2 w 28"/>
                <a:gd name="T1" fmla="*/ 76 h 77"/>
                <a:gd name="T2" fmla="*/ 17 w 28"/>
                <a:gd name="T3" fmla="*/ 0 h 77"/>
                <a:gd name="T4" fmla="*/ 0 w 28"/>
                <a:gd name="T5" fmla="*/ 6 h 77"/>
                <a:gd name="T6" fmla="*/ 6 w 28"/>
                <a:gd name="T7" fmla="*/ 73 h 77"/>
                <a:gd name="T8" fmla="*/ 29 w 28"/>
                <a:gd name="T9" fmla="*/ 91 h 77"/>
                <a:gd name="T10" fmla="*/ 32 w 28"/>
                <a:gd name="T11" fmla="*/ 7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38 w 440"/>
                <a:gd name="T1" fmla="*/ 37 h 857"/>
                <a:gd name="T2" fmla="*/ 318 w 440"/>
                <a:gd name="T3" fmla="*/ 86 h 857"/>
                <a:gd name="T4" fmla="*/ 372 w 440"/>
                <a:gd name="T5" fmla="*/ 123 h 857"/>
                <a:gd name="T6" fmla="*/ 407 w 440"/>
                <a:gd name="T7" fmla="*/ 168 h 857"/>
                <a:gd name="T8" fmla="*/ 434 w 440"/>
                <a:gd name="T9" fmla="*/ 234 h 857"/>
                <a:gd name="T10" fmla="*/ 479 w 440"/>
                <a:gd name="T11" fmla="*/ 473 h 857"/>
                <a:gd name="T12" fmla="*/ 496 w 440"/>
                <a:gd name="T13" fmla="*/ 642 h 857"/>
                <a:gd name="T14" fmla="*/ 434 w 440"/>
                <a:gd name="T15" fmla="*/ 885 h 857"/>
                <a:gd name="T16" fmla="*/ 390 w 440"/>
                <a:gd name="T17" fmla="*/ 998 h 857"/>
                <a:gd name="T18" fmla="*/ 309 w 440"/>
                <a:gd name="T19" fmla="*/ 958 h 857"/>
                <a:gd name="T20" fmla="*/ 347 w 440"/>
                <a:gd name="T21" fmla="*/ 936 h 857"/>
                <a:gd name="T22" fmla="*/ 390 w 440"/>
                <a:gd name="T23" fmla="*/ 857 h 857"/>
                <a:gd name="T24" fmla="*/ 369 w 440"/>
                <a:gd name="T25" fmla="*/ 772 h 857"/>
                <a:gd name="T26" fmla="*/ 446 w 440"/>
                <a:gd name="T27" fmla="*/ 706 h 857"/>
                <a:gd name="T28" fmla="*/ 422 w 440"/>
                <a:gd name="T29" fmla="*/ 593 h 857"/>
                <a:gd name="T30" fmla="*/ 379 w 440"/>
                <a:gd name="T31" fmla="*/ 575 h 857"/>
                <a:gd name="T32" fmla="*/ 422 w 440"/>
                <a:gd name="T33" fmla="*/ 458 h 857"/>
                <a:gd name="T34" fmla="*/ 374 w 440"/>
                <a:gd name="T35" fmla="*/ 361 h 857"/>
                <a:gd name="T36" fmla="*/ 358 w 440"/>
                <a:gd name="T37" fmla="*/ 344 h 857"/>
                <a:gd name="T38" fmla="*/ 342 w 440"/>
                <a:gd name="T39" fmla="*/ 331 h 857"/>
                <a:gd name="T40" fmla="*/ 327 w 440"/>
                <a:gd name="T41" fmla="*/ 319 h 857"/>
                <a:gd name="T42" fmla="*/ 325 w 440"/>
                <a:gd name="T43" fmla="*/ 299 h 857"/>
                <a:gd name="T44" fmla="*/ 309 w 440"/>
                <a:gd name="T45" fmla="*/ 206 h 857"/>
                <a:gd name="T46" fmla="*/ 245 w 440"/>
                <a:gd name="T47" fmla="*/ 452 h 857"/>
                <a:gd name="T48" fmla="*/ 189 w 440"/>
                <a:gd name="T49" fmla="*/ 473 h 857"/>
                <a:gd name="T50" fmla="*/ 245 w 440"/>
                <a:gd name="T51" fmla="*/ 569 h 857"/>
                <a:gd name="T52" fmla="*/ 211 w 440"/>
                <a:gd name="T53" fmla="*/ 609 h 857"/>
                <a:gd name="T54" fmla="*/ 232 w 440"/>
                <a:gd name="T55" fmla="*/ 699 h 857"/>
                <a:gd name="T56" fmla="*/ 211 w 440"/>
                <a:gd name="T57" fmla="*/ 817 h 857"/>
                <a:gd name="T58" fmla="*/ 130 w 440"/>
                <a:gd name="T59" fmla="*/ 677 h 857"/>
                <a:gd name="T60" fmla="*/ 130 w 440"/>
                <a:gd name="T61" fmla="*/ 396 h 857"/>
                <a:gd name="T62" fmla="*/ 98 w 440"/>
                <a:gd name="T63" fmla="*/ 603 h 857"/>
                <a:gd name="T64" fmla="*/ 0 w 440"/>
                <a:gd name="T65" fmla="*/ 688 h 857"/>
                <a:gd name="T66" fmla="*/ 76 w 440"/>
                <a:gd name="T67" fmla="*/ 296 h 857"/>
                <a:gd name="T68" fmla="*/ 83 w 440"/>
                <a:gd name="T69" fmla="*/ 206 h 857"/>
                <a:gd name="T70" fmla="*/ 104 w 440"/>
                <a:gd name="T71" fmla="*/ 139 h 857"/>
                <a:gd name="T72" fmla="*/ 139 w 440"/>
                <a:gd name="T73" fmla="*/ 75 h 857"/>
                <a:gd name="T74" fmla="*/ 187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05 w 326"/>
                <a:gd name="T1" fmla="*/ 134 h 627"/>
                <a:gd name="T2" fmla="*/ 125 w 326"/>
                <a:gd name="T3" fmla="*/ 375 h 627"/>
                <a:gd name="T4" fmla="*/ 80 w 326"/>
                <a:gd name="T5" fmla="*/ 469 h 627"/>
                <a:gd name="T6" fmla="*/ 10 w 326"/>
                <a:gd name="T7" fmla="*/ 589 h 627"/>
                <a:gd name="T8" fmla="*/ 0 w 326"/>
                <a:gd name="T9" fmla="*/ 679 h 627"/>
                <a:gd name="T10" fmla="*/ 33 w 326"/>
                <a:gd name="T11" fmla="*/ 713 h 627"/>
                <a:gd name="T12" fmla="*/ 86 w 326"/>
                <a:gd name="T13" fmla="*/ 713 h 627"/>
                <a:gd name="T14" fmla="*/ 156 w 326"/>
                <a:gd name="T15" fmla="*/ 717 h 627"/>
                <a:gd name="T16" fmla="*/ 259 w 326"/>
                <a:gd name="T17" fmla="*/ 707 h 627"/>
                <a:gd name="T18" fmla="*/ 367 w 326"/>
                <a:gd name="T19" fmla="*/ 730 h 627"/>
                <a:gd name="T20" fmla="*/ 357 w 326"/>
                <a:gd name="T21" fmla="*/ 685 h 627"/>
                <a:gd name="T22" fmla="*/ 185 w 326"/>
                <a:gd name="T23" fmla="*/ 679 h 627"/>
                <a:gd name="T24" fmla="*/ 114 w 326"/>
                <a:gd name="T25" fmla="*/ 605 h 627"/>
                <a:gd name="T26" fmla="*/ 151 w 326"/>
                <a:gd name="T27" fmla="*/ 465 h 627"/>
                <a:gd name="T28" fmla="*/ 232 w 326"/>
                <a:gd name="T29" fmla="*/ 200 h 627"/>
                <a:gd name="T30" fmla="*/ 270 w 326"/>
                <a:gd name="T31" fmla="*/ 0 h 627"/>
                <a:gd name="T32" fmla="*/ 205 w 326"/>
                <a:gd name="T33" fmla="*/ 134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1 w 74"/>
                <a:gd name="T1" fmla="*/ 0 h 146"/>
                <a:gd name="T2" fmla="*/ 83 w 74"/>
                <a:gd name="T3" fmla="*/ 76 h 146"/>
                <a:gd name="T4" fmla="*/ 83 w 74"/>
                <a:gd name="T5" fmla="*/ 170 h 146"/>
                <a:gd name="T6" fmla="*/ 0 w 74"/>
                <a:gd name="T7" fmla="*/ 170 h 146"/>
                <a:gd name="T8" fmla="*/ 0 w 74"/>
                <a:gd name="T9" fmla="*/ 92 h 146"/>
                <a:gd name="T10" fmla="*/ 45 w 74"/>
                <a:gd name="T11" fmla="*/ 52 h 146"/>
                <a:gd name="T12" fmla="*/ 61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8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ko-KR" altLang="en-US" sz="1400" dirty="0">
                <a:latin typeface="Arial" charset="0"/>
              </a:rPr>
              <a:t>동적 메모리 할당에 대한 개념을 이해합니다</a:t>
            </a:r>
            <a:r>
              <a:rPr kumimoji="0" lang="en-US" altLang="ko-KR" sz="1400" dirty="0">
                <a:latin typeface="Arial" charset="0"/>
              </a:rPr>
              <a:t>. 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52" name="직선 연결선 51"/>
          <p:cNvCxnSpPr>
            <a:endCxn id="3101" idx="4"/>
          </p:cNvCxnSpPr>
          <p:nvPr/>
        </p:nvCxnSpPr>
        <p:spPr>
          <a:xfrm rot="16200000" flipH="1">
            <a:off x="3953669" y="2547144"/>
            <a:ext cx="1965325" cy="172878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196753"/>
            <a:ext cx="7777162" cy="511256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string.h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title[100];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*)malloc(2 *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(p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메모리 할당 오류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2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419" y="1700808"/>
            <a:ext cx="7777162" cy="25922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p[0].number = 1;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(*p).number = 1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strcpy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(p[0].title,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"C Programming"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p[1].number = 2;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(*p+1).number = 2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strcpy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(p[1].title,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"Data Structure"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free(p);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46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동적 구조체 배열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자신이 가지고 있는 모든 영화 </a:t>
            </a:r>
            <a:r>
              <a:rPr lang="en-US" altLang="ko-KR" dirty="0"/>
              <a:t>DVD</a:t>
            </a:r>
            <a:r>
              <a:rPr lang="ko-KR" altLang="en-US" dirty="0"/>
              <a:t>를 구조체의 배열을 만들어서 정리하고 싶다</a:t>
            </a:r>
            <a:r>
              <a:rPr lang="en-US" altLang="ko-KR" dirty="0"/>
              <a:t>. </a:t>
            </a:r>
            <a:r>
              <a:rPr lang="ko-KR" altLang="en-US" dirty="0"/>
              <a:t>영화의 개수를 사용자로부터 받아서 구조체의 배열을 동적 생성하고 여기에 모든 정보를 </a:t>
            </a:r>
            <a:r>
              <a:rPr lang="ko-KR" altLang="en-US" dirty="0" err="1"/>
              <a:t>저장해보자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DEB765D-DF99-49DA-A184-58A22FA1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52936"/>
            <a:ext cx="6912768" cy="2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9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endParaRPr lang="ko-KR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228600"/>
            <a:ext cx="7777162" cy="651276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영화를 구조체로 표현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movie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title[100];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영화 제목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rating;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영화 평점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movie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영화의 개수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줄바꿈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문자 제거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movie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*)malloc(n *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movie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메모리 할당 오류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exit(1);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701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endParaRPr lang="ko-KR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196753"/>
            <a:ext cx="7777162" cy="504056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n; i++) 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영화 제목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중간에 공백이 있는 제목도 받을 수도 있어야 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gets_s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].title, 100);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영화 평점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].rating);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();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줄바꿈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문자 제거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"\n=======================\n"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n; i++) 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영화 제목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%s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].title);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영화 평점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].rating);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"=======================\n"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free(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10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093DDB-7C15-449C-AAC2-1E91E90C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Mini</a:t>
            </a:r>
            <a:r>
              <a:rPr lang="ko-KR" altLang="en-US" sz="3600" dirty="0"/>
              <a:t> </a:t>
            </a:r>
            <a:r>
              <a:rPr lang="en-US" altLang="ko-KR" sz="3600" dirty="0"/>
              <a:t>Project: </a:t>
            </a:r>
            <a:r>
              <a:rPr lang="ko-KR" altLang="en-US" sz="3600" dirty="0"/>
              <a:t>연결 리스트 만들어 보기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548CB6-05FE-4DD7-8CF9-600F778C76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중요한 자료구조 중 하나인 연결 리스트</a:t>
            </a:r>
            <a:r>
              <a:rPr lang="en-US" altLang="ko-KR" sz="1800" b="0" i="0" u="none" strike="noStrike" baseline="0" dirty="0">
                <a:latin typeface="YDVYMjOStd12"/>
              </a:rPr>
              <a:t>(linked list)</a:t>
            </a:r>
            <a:r>
              <a:rPr lang="ko-KR" altLang="en-US" sz="1800" b="0" i="0" u="none" strike="noStrike" baseline="0" dirty="0">
                <a:latin typeface="YDVYMjOStd12"/>
              </a:rPr>
              <a:t>에서는 동적 메모리 할당을 필수적으로 사용한다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연결 리스트는 크기 제한 없이 정보를 저장할 수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반면에 배열은 항상 크기의 제한이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연결 리스트의 크기가 부족하면 동적 메모리 할당을 이용하여 노드를 추가로 생성하여 연결하면 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05565B0-A556-4A80-AD64-83E5AEEA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270428"/>
            <a:ext cx="4274046" cy="35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5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093DDB-7C15-449C-AAC2-1E91E90C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Mini</a:t>
            </a:r>
            <a:r>
              <a:rPr lang="ko-KR" altLang="en-US" sz="3600" dirty="0"/>
              <a:t> </a:t>
            </a:r>
            <a:r>
              <a:rPr lang="en-US" altLang="ko-KR" sz="3600" dirty="0"/>
              <a:t>Project: </a:t>
            </a:r>
            <a:r>
              <a:rPr lang="ko-KR" altLang="en-US" sz="3600" dirty="0"/>
              <a:t>연결 리스트 만들어 보기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A95DDA-13FA-48BA-B9BE-1BF58451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9" y="1772816"/>
            <a:ext cx="7777162" cy="144016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data;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2B91AF"/>
                </a:solidFill>
                <a:latin typeface="Consolas" panose="020B0609020204030204" pitchFamily="49" charset="0"/>
              </a:rPr>
              <a:t>NODE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link;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altLang="ko-KR" sz="1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4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36867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A1A044-F0A3-4EFC-9B88-845B02215D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사용자에게 원하는 배열의 크기를 물어보고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그 크기의 배열을 동적으로 생성하자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크기가 </a:t>
            </a:r>
            <a:r>
              <a:rPr lang="en-US" altLang="ko-KR" sz="1800" b="0" i="0" u="none" strike="noStrike" baseline="0" dirty="0">
                <a:latin typeface="YDVYMjOStd12"/>
              </a:rPr>
              <a:t>1000</a:t>
            </a:r>
            <a:r>
              <a:rPr lang="ko-KR" altLang="en-US" sz="1800" b="0" i="0" u="none" strike="noStrike" baseline="0" dirty="0">
                <a:latin typeface="YDVYMjOStd12"/>
              </a:rPr>
              <a:t>인 동적 배열을 생성하고 난수로 채운 후에 최대값을 계산해보자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0EA29D-3FBE-45C1-A54C-2EF32A1E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32" y="2364620"/>
            <a:ext cx="7488832" cy="17273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DFF6D4E-0956-4D6A-B89E-A2653D3D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36" y="4867533"/>
            <a:ext cx="7488832" cy="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A1A044-F0A3-4EFC-9B88-845B02215D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동적 배열을 생성하여 영화 정보를 저장해보자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708F5F9-CAE1-40AB-B837-709ECDA38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63543"/>
            <a:ext cx="7200800" cy="24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7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동적 할당 메모리의 개념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/>
              <a:t>프로그램이 메모리를 할당받는 방법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/>
              <a:t>정적</a:t>
            </a:r>
            <a:r>
              <a:rPr lang="en-US" altLang="ko-KR"/>
              <a:t>(static)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/>
              <a:t>동적</a:t>
            </a:r>
            <a:r>
              <a:rPr lang="en-US" altLang="ko-KR"/>
              <a:t>(dynamic)</a:t>
            </a:r>
          </a:p>
          <a:p>
            <a:pPr eaLnBrk="1" hangingPunct="1">
              <a:lnSpc>
                <a:spcPct val="90000"/>
              </a:lnSpc>
            </a:pPr>
            <a:endParaRPr lang="en-US" altLang="ko-KR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285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2751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7783"/>
            <a:ext cx="57054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정적 메모리 할당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dirty="0"/>
              <a:t>프로그램이 시작되기 전에 미리 </a:t>
            </a:r>
            <a:r>
              <a:rPr lang="ko-KR" altLang="en-US" dirty="0" err="1"/>
              <a:t>정해진</a:t>
            </a:r>
            <a:r>
              <a:rPr lang="ko-KR" altLang="en-US" dirty="0"/>
              <a:t> 크기의 메모리를 </a:t>
            </a:r>
            <a:r>
              <a:rPr lang="ko-KR" altLang="en-US" dirty="0" err="1"/>
              <a:t>할당받는</a:t>
            </a:r>
            <a:r>
              <a:rPr lang="ko-KR" altLang="en-US" dirty="0"/>
              <a:t> 것</a:t>
            </a:r>
          </a:p>
          <a:p>
            <a:pPr>
              <a:lnSpc>
                <a:spcPct val="90000"/>
              </a:lnSpc>
            </a:pPr>
            <a:r>
              <a:rPr lang="ko-KR" altLang="en-US" dirty="0"/>
              <a:t>메모리의 크기는 프로그램이 시작하기 전에 결정</a:t>
            </a:r>
          </a:p>
          <a:p>
            <a:pPr>
              <a:lnSpc>
                <a:spcPct val="90000"/>
              </a:lnSpc>
            </a:pPr>
            <a:endParaRPr lang="ko-KR" altLang="en-US" dirty="0"/>
          </a:p>
          <a:p>
            <a:pPr lvl="1">
              <a:lnSpc>
                <a:spcPct val="90000"/>
              </a:lnSpc>
              <a:buNone/>
            </a:pPr>
            <a:r>
              <a:rPr lang="en-US" altLang="ko-KR" sz="1800" i="1" dirty="0">
                <a:latin typeface="Century Schoolbook" panose="02040604050505020304" pitchFamily="18" charset="0"/>
              </a:rPr>
              <a:t>	</a:t>
            </a:r>
            <a:r>
              <a:rPr lang="en-US" altLang="ko-KR" sz="1800" dirty="0">
                <a:latin typeface="Consolas" panose="020B0609020204030204" pitchFamily="49" charset="0"/>
              </a:rPr>
              <a:t>int </a:t>
            </a:r>
            <a:r>
              <a:rPr lang="en-US" altLang="ko-KR" sz="1800" dirty="0" err="1">
                <a:latin typeface="Consolas" panose="020B0609020204030204" pitchFamily="49" charset="0"/>
              </a:rPr>
              <a:t>sarray</a:t>
            </a:r>
            <a:r>
              <a:rPr lang="en-US" altLang="ko-KR" sz="1800" dirty="0">
                <a:latin typeface="Consolas" panose="020B0609020204030204" pitchFamily="49" charset="0"/>
              </a:rPr>
              <a:t>[10];</a:t>
            </a:r>
          </a:p>
          <a:p>
            <a:pPr lvl="1">
              <a:lnSpc>
                <a:spcPct val="90000"/>
              </a:lnSpc>
              <a:buNone/>
            </a:pPr>
            <a:endParaRPr lang="en-US" altLang="ko-KR" dirty="0"/>
          </a:p>
          <a:p>
            <a:pPr>
              <a:lnSpc>
                <a:spcPct val="90000"/>
              </a:lnSpc>
            </a:pPr>
            <a:r>
              <a:rPr lang="ko-KR" altLang="en-US" dirty="0"/>
              <a:t>처음에 결정된 크기보다 더 큰 입력이 들어온다면 처리하지 못함</a:t>
            </a:r>
          </a:p>
          <a:p>
            <a:pPr>
              <a:lnSpc>
                <a:spcPct val="90000"/>
              </a:lnSpc>
            </a:pPr>
            <a:r>
              <a:rPr lang="ko-KR" altLang="en-US" dirty="0"/>
              <a:t>더 작은 입력이 들어온다면 남은 메모리 공간은 낭비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85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동적 메모리 할당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4847385" cy="4495800"/>
          </a:xfrm>
        </p:spPr>
        <p:txBody>
          <a:bodyPr/>
          <a:lstStyle/>
          <a:p>
            <a:r>
              <a:rPr lang="ko-KR" altLang="en-US" dirty="0"/>
              <a:t>실행 도중에 동적으로 메모리를 </a:t>
            </a:r>
            <a:r>
              <a:rPr lang="ko-KR" altLang="en-US" dirty="0" err="1"/>
              <a:t>할당받는</a:t>
            </a:r>
            <a:r>
              <a:rPr lang="ko-KR" altLang="en-US" dirty="0"/>
              <a:t> 것</a:t>
            </a:r>
          </a:p>
          <a:p>
            <a:r>
              <a:rPr lang="ko-KR" altLang="en-US" dirty="0"/>
              <a:t>사용이 끝나면 시스템에 메모리를 반납</a:t>
            </a:r>
          </a:p>
          <a:p>
            <a:r>
              <a:rPr lang="ko-KR" altLang="en-US" dirty="0"/>
              <a:t>필요한 만큼만 할당을 받고 메모리를 매우 효율적으로 사용</a:t>
            </a:r>
          </a:p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malloc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en-US" altLang="ko-KR" dirty="0"/>
              <a:t> </a:t>
            </a:r>
            <a:r>
              <a:rPr lang="ko-KR" altLang="en-US" dirty="0"/>
              <a:t>계열의 라이브러리 함수를 사용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172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3" y="1556792"/>
            <a:ext cx="3445836" cy="46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동적 메모리 할당 절차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32440" cy="31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malloc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1" y="1536912"/>
            <a:ext cx="90392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제16장 파일입출력(강의)_수정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1379</Words>
  <Application>Microsoft Office PowerPoint</Application>
  <PresentationFormat>화면 슬라이드 쇼(4:3)</PresentationFormat>
  <Paragraphs>255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27</vt:i4>
      </vt:variant>
    </vt:vector>
  </HeadingPairs>
  <TitlesOfParts>
    <vt:vector size="50" baseType="lpstr">
      <vt:lpstr>HY얕은샘물M</vt:lpstr>
      <vt:lpstr>HY헤드라인M</vt:lpstr>
      <vt:lpstr>YDVYMjOStd12</vt:lpstr>
      <vt:lpstr>굴림</vt:lpstr>
      <vt:lpstr>함초롬돋움</vt:lpstr>
      <vt:lpstr>Arial</vt:lpstr>
      <vt:lpstr>Century Schoolbook</vt:lpstr>
      <vt:lpstr>Comic Sans MS</vt:lpstr>
      <vt:lpstr>Consolas</vt:lpstr>
      <vt:lpstr>Symbol</vt:lpstr>
      <vt:lpstr>Trebuchet MS</vt:lpstr>
      <vt:lpstr>Tw Cen MT</vt:lpstr>
      <vt:lpstr>Wingdings</vt:lpstr>
      <vt:lpstr>Wingdings 2</vt:lpstr>
      <vt:lpstr>가을</vt:lpstr>
      <vt:lpstr>제16장 파일입출력(강의)_수정</vt:lpstr>
      <vt:lpstr>1_Crayons</vt:lpstr>
      <vt:lpstr>2_Crayons</vt:lpstr>
      <vt:lpstr>3_Crayons</vt:lpstr>
      <vt:lpstr>4_Crayons</vt:lpstr>
      <vt:lpstr>5_Crayons</vt:lpstr>
      <vt:lpstr>6_Crayons</vt:lpstr>
      <vt:lpstr>7_Crayons</vt:lpstr>
      <vt:lpstr>PowerPoint 프레젠테이션</vt:lpstr>
      <vt:lpstr>이번 장에서 학습할 내용</vt:lpstr>
      <vt:lpstr>이번 장에서 만들 프로그램</vt:lpstr>
      <vt:lpstr>이번 장에서 만들 프로그램</vt:lpstr>
      <vt:lpstr>동적 할당 메모리의 개념</vt:lpstr>
      <vt:lpstr>정적 메모리 할당</vt:lpstr>
      <vt:lpstr>동적 메모리 할당</vt:lpstr>
      <vt:lpstr>동적 메모리 할당 절차</vt:lpstr>
      <vt:lpstr>malloc()</vt:lpstr>
      <vt:lpstr>free()</vt:lpstr>
      <vt:lpstr>예제 #1</vt:lpstr>
      <vt:lpstr>예제 #2</vt:lpstr>
      <vt:lpstr>중간점검</vt:lpstr>
      <vt:lpstr>Lab: 사용자가 입력하는 크기의 배열을 만들어 보자. </vt:lpstr>
      <vt:lpstr>Sol:</vt:lpstr>
      <vt:lpstr>Lab: 동적 배열을 난수로 채워보자.</vt:lpstr>
      <vt:lpstr>Sol:</vt:lpstr>
      <vt:lpstr>Sol:</vt:lpstr>
      <vt:lpstr>구조체를 동적 생성해보자.</vt:lpstr>
      <vt:lpstr>예제</vt:lpstr>
      <vt:lpstr>예제</vt:lpstr>
      <vt:lpstr>Lab: 동적 구조체 배열</vt:lpstr>
      <vt:lpstr>Sol: </vt:lpstr>
      <vt:lpstr>Sol: </vt:lpstr>
      <vt:lpstr>Mini Project: 연결 리스트 만들어 보기</vt:lpstr>
      <vt:lpstr>Mini Project: 연결 리스트 만들어 보기</vt:lpstr>
      <vt:lpstr>Q &amp; A</vt:lpstr>
    </vt:vector>
  </TitlesOfParts>
  <Company>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11장 포인터</dc:title>
  <dc:creator>web</dc:creator>
  <cp:lastModifiedBy>조종만</cp:lastModifiedBy>
  <cp:revision>215</cp:revision>
  <dcterms:created xsi:type="dcterms:W3CDTF">2007-11-08T01:24:05Z</dcterms:created>
  <dcterms:modified xsi:type="dcterms:W3CDTF">2022-01-05T04:29:36Z</dcterms:modified>
</cp:coreProperties>
</file>